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20"/>
  </p:notesMasterIdLst>
  <p:sldIdLst>
    <p:sldId id="256" r:id="rId6"/>
    <p:sldId id="311" r:id="rId7"/>
    <p:sldId id="354" r:id="rId8"/>
    <p:sldId id="366" r:id="rId9"/>
    <p:sldId id="359" r:id="rId10"/>
    <p:sldId id="364" r:id="rId11"/>
    <p:sldId id="356" r:id="rId12"/>
    <p:sldId id="365" r:id="rId13"/>
    <p:sldId id="314" r:id="rId14"/>
    <p:sldId id="319" r:id="rId15"/>
    <p:sldId id="299" r:id="rId16"/>
    <p:sldId id="355" r:id="rId17"/>
    <p:sldId id="280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Stachera" initials="LS" lastIdx="1" clrIdx="0">
    <p:extLst>
      <p:ext uri="{19B8F6BF-5375-455C-9EA6-DF929625EA0E}">
        <p15:presenceInfo xmlns:p15="http://schemas.microsoft.com/office/powerpoint/2012/main" userId="S::lstachera@linq.com::7f717aaf-87da-469b-87a4-7abadbf94c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660"/>
  </p:normalViewPr>
  <p:slideViewPr>
    <p:cSldViewPr>
      <p:cViewPr varScale="1">
        <p:scale>
          <a:sx n="108" d="100"/>
          <a:sy n="108" d="100"/>
        </p:scale>
        <p:origin x="17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Stachera" userId="7f717aaf-87da-469b-87a4-7abadbf94c89" providerId="ADAL" clId="{34D4C099-13E4-44CA-ABBF-E8411BA839F6}"/>
    <pc:docChg chg="undo custSel addSld delSld modSld sldOrd">
      <pc:chgData name="Linda Stachera" userId="7f717aaf-87da-469b-87a4-7abadbf94c89" providerId="ADAL" clId="{34D4C099-13E4-44CA-ABBF-E8411BA839F6}" dt="2023-02-17T10:28:39.081" v="1161" actId="692"/>
      <pc:docMkLst>
        <pc:docMk/>
      </pc:docMkLst>
      <pc:sldChg chg="modSp mod">
        <pc:chgData name="Linda Stachera" userId="7f717aaf-87da-469b-87a4-7abadbf94c89" providerId="ADAL" clId="{34D4C099-13E4-44CA-ABBF-E8411BA839F6}" dt="2023-02-17T01:22:50.154" v="1064" actId="20577"/>
        <pc:sldMkLst>
          <pc:docMk/>
          <pc:sldMk cId="0" sldId="256"/>
        </pc:sldMkLst>
        <pc:spChg chg="mod">
          <ac:chgData name="Linda Stachera" userId="7f717aaf-87da-469b-87a4-7abadbf94c89" providerId="ADAL" clId="{34D4C099-13E4-44CA-ABBF-E8411BA839F6}" dt="2023-02-17T01:22:50.154" v="1064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mod">
        <pc:chgData name="Linda Stachera" userId="7f717aaf-87da-469b-87a4-7abadbf94c89" providerId="ADAL" clId="{34D4C099-13E4-44CA-ABBF-E8411BA839F6}" dt="2023-02-17T02:32:46.498" v="1133" actId="1076"/>
        <pc:sldMkLst>
          <pc:docMk/>
          <pc:sldMk cId="2317866879" sldId="299"/>
        </pc:sldMkLst>
        <pc:spChg chg="mod">
          <ac:chgData name="Linda Stachera" userId="7f717aaf-87da-469b-87a4-7abadbf94c89" providerId="ADAL" clId="{34D4C099-13E4-44CA-ABBF-E8411BA839F6}" dt="2023-02-17T02:28:15.233" v="1094" actId="1076"/>
          <ac:spMkLst>
            <pc:docMk/>
            <pc:sldMk cId="2317866879" sldId="299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2:32:46.498" v="1133" actId="1076"/>
          <ac:spMkLst>
            <pc:docMk/>
            <pc:sldMk cId="2317866879" sldId="299"/>
            <ac:spMk id="7" creationId="{00000000-0000-0000-0000-000000000000}"/>
          </ac:spMkLst>
        </pc:spChg>
      </pc:sldChg>
      <pc:sldChg chg="addSp delSp modSp del mod ord addCm delCm">
        <pc:chgData name="Linda Stachera" userId="7f717aaf-87da-469b-87a4-7abadbf94c89" providerId="ADAL" clId="{34D4C099-13E4-44CA-ABBF-E8411BA839F6}" dt="2023-02-17T01:16:46.371" v="1038" actId="2696"/>
        <pc:sldMkLst>
          <pc:docMk/>
          <pc:sldMk cId="3946987793" sldId="299"/>
        </pc:sldMkLst>
        <pc:spChg chg="mod">
          <ac:chgData name="Linda Stachera" userId="7f717aaf-87da-469b-87a4-7abadbf94c89" providerId="ADAL" clId="{34D4C099-13E4-44CA-ABBF-E8411BA839F6}" dt="2023-02-17T00:09:29.820" v="413" actId="255"/>
          <ac:spMkLst>
            <pc:docMk/>
            <pc:sldMk cId="3946987793" sldId="299"/>
            <ac:spMk id="7" creationId="{00000000-0000-0000-0000-000000000000}"/>
          </ac:spMkLst>
        </pc:spChg>
        <pc:picChg chg="del mod">
          <ac:chgData name="Linda Stachera" userId="7f717aaf-87da-469b-87a4-7abadbf94c89" providerId="ADAL" clId="{34D4C099-13E4-44CA-ABBF-E8411BA839F6}" dt="2023-02-16T23:56:54.590" v="282" actId="478"/>
          <ac:picMkLst>
            <pc:docMk/>
            <pc:sldMk cId="3946987793" sldId="299"/>
            <ac:picMk id="6" creationId="{C493E7C5-B2D0-40AE-8300-A417266A494B}"/>
          </ac:picMkLst>
        </pc:picChg>
        <pc:picChg chg="add mod">
          <ac:chgData name="Linda Stachera" userId="7f717aaf-87da-469b-87a4-7abadbf94c89" providerId="ADAL" clId="{34D4C099-13E4-44CA-ABBF-E8411BA839F6}" dt="2023-02-17T00:00:04.184" v="289" actId="1076"/>
          <ac:picMkLst>
            <pc:docMk/>
            <pc:sldMk cId="3946987793" sldId="299"/>
            <ac:picMk id="8" creationId="{49892195-7AAD-4142-B9B2-D10E91003C1F}"/>
          </ac:picMkLst>
        </pc:picChg>
      </pc:sldChg>
      <pc:sldChg chg="del ord">
        <pc:chgData name="Linda Stachera" userId="7f717aaf-87da-469b-87a4-7abadbf94c89" providerId="ADAL" clId="{34D4C099-13E4-44CA-ABBF-E8411BA839F6}" dt="2023-02-17T00:24:10.771" v="762" actId="47"/>
        <pc:sldMkLst>
          <pc:docMk/>
          <pc:sldMk cId="570534765" sldId="303"/>
        </pc:sldMkLst>
      </pc:sldChg>
      <pc:sldChg chg="addSp delSp modSp mod ord">
        <pc:chgData name="Linda Stachera" userId="7f717aaf-87da-469b-87a4-7abadbf94c89" providerId="ADAL" clId="{34D4C099-13E4-44CA-ABBF-E8411BA839F6}" dt="2023-02-17T10:28:39.081" v="1161" actId="692"/>
        <pc:sldMkLst>
          <pc:docMk/>
          <pc:sldMk cId="453685018" sldId="310"/>
        </pc:sldMkLst>
        <pc:spChg chg="mod">
          <ac:chgData name="Linda Stachera" userId="7f717aaf-87da-469b-87a4-7abadbf94c89" providerId="ADAL" clId="{34D4C099-13E4-44CA-ABBF-E8411BA839F6}" dt="2023-02-17T02:27:46.675" v="1093" actId="1076"/>
          <ac:spMkLst>
            <pc:docMk/>
            <pc:sldMk cId="453685018" sldId="310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2:32:31.976" v="1132" actId="1076"/>
          <ac:spMkLst>
            <pc:docMk/>
            <pc:sldMk cId="453685018" sldId="310"/>
            <ac:spMk id="7" creationId="{00000000-0000-0000-0000-000000000000}"/>
          </ac:spMkLst>
        </pc:spChg>
        <pc:grpChg chg="add mod">
          <ac:chgData name="Linda Stachera" userId="7f717aaf-87da-469b-87a4-7abadbf94c89" providerId="ADAL" clId="{34D4C099-13E4-44CA-ABBF-E8411BA839F6}" dt="2023-02-17T10:28:21.397" v="1160" actId="164"/>
          <ac:grpSpMkLst>
            <pc:docMk/>
            <pc:sldMk cId="453685018" sldId="310"/>
            <ac:grpSpMk id="9" creationId="{D31FF708-DE76-4C6B-9BC4-3F58F972ED35}"/>
          </ac:grpSpMkLst>
        </pc:grpChg>
        <pc:picChg chg="del">
          <ac:chgData name="Linda Stachera" userId="7f717aaf-87da-469b-87a4-7abadbf94c89" providerId="ADAL" clId="{34D4C099-13E4-44CA-ABBF-E8411BA839F6}" dt="2023-02-17T00:18:47.974" v="748" actId="478"/>
          <ac:picMkLst>
            <pc:docMk/>
            <pc:sldMk cId="453685018" sldId="310"/>
            <ac:picMk id="3" creationId="{E6A964BB-ABAC-42EB-A4DA-06E055E81304}"/>
          </ac:picMkLst>
        </pc:picChg>
        <pc:picChg chg="add mod">
          <ac:chgData name="Linda Stachera" userId="7f717aaf-87da-469b-87a4-7abadbf94c89" providerId="ADAL" clId="{34D4C099-13E4-44CA-ABBF-E8411BA839F6}" dt="2023-02-17T10:28:39.081" v="1161" actId="692"/>
          <ac:picMkLst>
            <pc:docMk/>
            <pc:sldMk cId="453685018" sldId="310"/>
            <ac:picMk id="6" creationId="{2655AF7E-8E55-4980-BC44-7FA042FC09B5}"/>
          </ac:picMkLst>
        </pc:picChg>
        <pc:picChg chg="add mod ord">
          <ac:chgData name="Linda Stachera" userId="7f717aaf-87da-469b-87a4-7abadbf94c89" providerId="ADAL" clId="{34D4C099-13E4-44CA-ABBF-E8411BA839F6}" dt="2023-02-17T10:28:39.081" v="1161" actId="692"/>
          <ac:picMkLst>
            <pc:docMk/>
            <pc:sldMk cId="453685018" sldId="310"/>
            <ac:picMk id="8" creationId="{911E9BC4-074D-49D6-AC09-03C04DA714B1}"/>
          </ac:picMkLst>
        </pc:picChg>
      </pc:sldChg>
      <pc:sldChg chg="modSp mod">
        <pc:chgData name="Linda Stachera" userId="7f717aaf-87da-469b-87a4-7abadbf94c89" providerId="ADAL" clId="{34D4C099-13E4-44CA-ABBF-E8411BA839F6}" dt="2023-02-17T02:30:43.469" v="1102" actId="1076"/>
        <pc:sldMkLst>
          <pc:docMk/>
          <pc:sldMk cId="3025197858" sldId="311"/>
        </pc:sldMkLst>
        <pc:spChg chg="mod">
          <ac:chgData name="Linda Stachera" userId="7f717aaf-87da-469b-87a4-7abadbf94c89" providerId="ADAL" clId="{34D4C099-13E4-44CA-ABBF-E8411BA839F6}" dt="2023-02-17T02:30:43.469" v="1102" actId="1076"/>
          <ac:spMkLst>
            <pc:docMk/>
            <pc:sldMk cId="3025197858" sldId="311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1:06:55.833" v="867" actId="5793"/>
          <ac:spMkLst>
            <pc:docMk/>
            <pc:sldMk cId="3025197858" sldId="311"/>
            <ac:spMk id="3" creationId="{00000000-0000-0000-0000-000000000000}"/>
          </ac:spMkLst>
        </pc:spChg>
      </pc:sldChg>
      <pc:sldChg chg="addSp delSp modSp mod">
        <pc:chgData name="Linda Stachera" userId="7f717aaf-87da-469b-87a4-7abadbf94c89" providerId="ADAL" clId="{34D4C099-13E4-44CA-ABBF-E8411BA839F6}" dt="2023-02-17T02:32:17.004" v="1131" actId="1035"/>
        <pc:sldMkLst>
          <pc:docMk/>
          <pc:sldMk cId="4071097366" sldId="314"/>
        </pc:sldMkLst>
        <pc:spChg chg="mod">
          <ac:chgData name="Linda Stachera" userId="7f717aaf-87da-469b-87a4-7abadbf94c89" providerId="ADAL" clId="{34D4C099-13E4-44CA-ABBF-E8411BA839F6}" dt="2023-02-17T02:27:17.983" v="1092" actId="1076"/>
          <ac:spMkLst>
            <pc:docMk/>
            <pc:sldMk cId="4071097366" sldId="314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2:32:07.360" v="1104" actId="1076"/>
          <ac:spMkLst>
            <pc:docMk/>
            <pc:sldMk cId="4071097366" sldId="314"/>
            <ac:spMk id="7" creationId="{00000000-0000-0000-0000-000000000000}"/>
          </ac:spMkLst>
        </pc:spChg>
        <pc:picChg chg="add mod">
          <ac:chgData name="Linda Stachera" userId="7f717aaf-87da-469b-87a4-7abadbf94c89" providerId="ADAL" clId="{34D4C099-13E4-44CA-ABBF-E8411BA839F6}" dt="2023-02-17T02:32:17.004" v="1131" actId="1035"/>
          <ac:picMkLst>
            <pc:docMk/>
            <pc:sldMk cId="4071097366" sldId="314"/>
            <ac:picMk id="6" creationId="{D61B8BE5-A4B4-4584-A865-87FF5A53E09C}"/>
          </ac:picMkLst>
        </pc:picChg>
        <pc:picChg chg="del">
          <ac:chgData name="Linda Stachera" userId="7f717aaf-87da-469b-87a4-7abadbf94c89" providerId="ADAL" clId="{34D4C099-13E4-44CA-ABBF-E8411BA839F6}" dt="2023-02-17T00:01:37.112" v="297" actId="478"/>
          <ac:picMkLst>
            <pc:docMk/>
            <pc:sldMk cId="4071097366" sldId="314"/>
            <ac:picMk id="1026" creationId="{AC939440-79CF-4FE5-87E5-21003D042C65}"/>
          </ac:picMkLst>
        </pc:picChg>
      </pc:sldChg>
      <pc:sldChg chg="del">
        <pc:chgData name="Linda Stachera" userId="7f717aaf-87da-469b-87a4-7abadbf94c89" providerId="ADAL" clId="{34D4C099-13E4-44CA-ABBF-E8411BA839F6}" dt="2023-02-16T23:53:20.334" v="243" actId="2696"/>
        <pc:sldMkLst>
          <pc:docMk/>
          <pc:sldMk cId="3172032022" sldId="317"/>
        </pc:sldMkLst>
      </pc:sldChg>
      <pc:sldChg chg="delSp modSp del mod ord">
        <pc:chgData name="Linda Stachera" userId="7f717aaf-87da-469b-87a4-7abadbf94c89" providerId="ADAL" clId="{34D4C099-13E4-44CA-ABBF-E8411BA839F6}" dt="2023-02-17T01:16:46.371" v="1038" actId="2696"/>
        <pc:sldMkLst>
          <pc:docMk/>
          <pc:sldMk cId="897816758" sldId="319"/>
        </pc:sldMkLst>
        <pc:spChg chg="mod">
          <ac:chgData name="Linda Stachera" userId="7f717aaf-87da-469b-87a4-7abadbf94c89" providerId="ADAL" clId="{34D4C099-13E4-44CA-ABBF-E8411BA839F6}" dt="2023-02-17T00:09:41.301" v="417" actId="20577"/>
          <ac:spMkLst>
            <pc:docMk/>
            <pc:sldMk cId="897816758" sldId="319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0:15:54.704" v="682" actId="20577"/>
          <ac:spMkLst>
            <pc:docMk/>
            <pc:sldMk cId="897816758" sldId="319"/>
            <ac:spMk id="7" creationId="{00000000-0000-0000-0000-000000000000}"/>
          </ac:spMkLst>
        </pc:spChg>
        <pc:picChg chg="del">
          <ac:chgData name="Linda Stachera" userId="7f717aaf-87da-469b-87a4-7abadbf94c89" providerId="ADAL" clId="{34D4C099-13E4-44CA-ABBF-E8411BA839F6}" dt="2023-02-17T00:09:57.481" v="418" actId="478"/>
          <ac:picMkLst>
            <pc:docMk/>
            <pc:sldMk cId="897816758" sldId="319"/>
            <ac:picMk id="9" creationId="{0BDBF2D2-601E-404D-8397-BDB941DCDE60}"/>
          </ac:picMkLst>
        </pc:picChg>
      </pc:sldChg>
      <pc:sldChg chg="modSp add mod">
        <pc:chgData name="Linda Stachera" userId="7f717aaf-87da-469b-87a4-7abadbf94c89" providerId="ADAL" clId="{34D4C099-13E4-44CA-ABBF-E8411BA839F6}" dt="2023-02-17T02:31:41.059" v="1103" actId="1076"/>
        <pc:sldMkLst>
          <pc:docMk/>
          <pc:sldMk cId="2503319546" sldId="319"/>
        </pc:sldMkLst>
        <pc:spChg chg="mod">
          <ac:chgData name="Linda Stachera" userId="7f717aaf-87da-469b-87a4-7abadbf94c89" providerId="ADAL" clId="{34D4C099-13E4-44CA-ABBF-E8411BA839F6}" dt="2023-02-17T02:28:32.396" v="1095" actId="1076"/>
          <ac:spMkLst>
            <pc:docMk/>
            <pc:sldMk cId="2503319546" sldId="319"/>
            <ac:spMk id="2" creationId="{00000000-0000-0000-0000-000000000000}"/>
          </ac:spMkLst>
        </pc:spChg>
        <pc:spChg chg="mod">
          <ac:chgData name="Linda Stachera" userId="7f717aaf-87da-469b-87a4-7abadbf94c89" providerId="ADAL" clId="{34D4C099-13E4-44CA-ABBF-E8411BA839F6}" dt="2023-02-17T02:31:41.059" v="1103" actId="1076"/>
          <ac:spMkLst>
            <pc:docMk/>
            <pc:sldMk cId="2503319546" sldId="319"/>
            <ac:spMk id="7" creationId="{00000000-0000-0000-0000-000000000000}"/>
          </ac:spMkLst>
        </pc:spChg>
      </pc:sldChg>
      <pc:sldChg chg="del">
        <pc:chgData name="Linda Stachera" userId="7f717aaf-87da-469b-87a4-7abadbf94c89" providerId="ADAL" clId="{34D4C099-13E4-44CA-ABBF-E8411BA839F6}" dt="2023-02-16T23:54:25.307" v="244" actId="2696"/>
        <pc:sldMkLst>
          <pc:docMk/>
          <pc:sldMk cId="2745890324" sldId="320"/>
        </pc:sldMkLst>
      </pc:sldChg>
      <pc:sldChg chg="addSp delSp modSp mod ord">
        <pc:chgData name="Linda Stachera" userId="7f717aaf-87da-469b-87a4-7abadbf94c89" providerId="ADAL" clId="{34D4C099-13E4-44CA-ABBF-E8411BA839F6}" dt="2023-02-17T02:34:29.610" v="1140" actId="1076"/>
        <pc:sldMkLst>
          <pc:docMk/>
          <pc:sldMk cId="3584808351" sldId="321"/>
        </pc:sldMkLst>
        <pc:spChg chg="mod">
          <ac:chgData name="Linda Stachera" userId="7f717aaf-87da-469b-87a4-7abadbf94c89" providerId="ADAL" clId="{34D4C099-13E4-44CA-ABBF-E8411BA839F6}" dt="2023-02-17T02:30:21.977" v="1101" actId="1076"/>
          <ac:spMkLst>
            <pc:docMk/>
            <pc:sldMk cId="3584808351" sldId="321"/>
            <ac:spMk id="2" creationId="{63A3E0D8-8FB4-41BC-BE39-2B41FBBEDE71}"/>
          </ac:spMkLst>
        </pc:spChg>
        <pc:spChg chg="mod">
          <ac:chgData name="Linda Stachera" userId="7f717aaf-87da-469b-87a4-7abadbf94c89" providerId="ADAL" clId="{34D4C099-13E4-44CA-ABBF-E8411BA839F6}" dt="2023-02-17T02:34:29.610" v="1140" actId="1076"/>
          <ac:spMkLst>
            <pc:docMk/>
            <pc:sldMk cId="3584808351" sldId="321"/>
            <ac:spMk id="3" creationId="{F212FC6A-ECC5-4093-9DA8-C148F5EB74C6}"/>
          </ac:spMkLst>
        </pc:spChg>
        <pc:spChg chg="mod">
          <ac:chgData name="Linda Stachera" userId="7f717aaf-87da-469b-87a4-7abadbf94c89" providerId="ADAL" clId="{34D4C099-13E4-44CA-ABBF-E8411BA839F6}" dt="2023-02-16T23:40:46.375" v="16" actId="1076"/>
          <ac:spMkLst>
            <pc:docMk/>
            <pc:sldMk cId="3584808351" sldId="321"/>
            <ac:spMk id="6" creationId="{0348A090-134E-4791-BE8C-E060F180E08C}"/>
          </ac:spMkLst>
        </pc:spChg>
        <pc:picChg chg="add del">
          <ac:chgData name="Linda Stachera" userId="7f717aaf-87da-469b-87a4-7abadbf94c89" providerId="ADAL" clId="{34D4C099-13E4-44CA-ABBF-E8411BA839F6}" dt="2023-02-16T23:40:11.562" v="11" actId="478"/>
          <ac:picMkLst>
            <pc:docMk/>
            <pc:sldMk cId="3584808351" sldId="321"/>
            <ac:picMk id="5" creationId="{7C720ECC-5C25-4BDD-BDE1-FB519C609D10}"/>
          </ac:picMkLst>
        </pc:picChg>
        <pc:picChg chg="add del mod">
          <ac:chgData name="Linda Stachera" userId="7f717aaf-87da-469b-87a4-7abadbf94c89" providerId="ADAL" clId="{34D4C099-13E4-44CA-ABBF-E8411BA839F6}" dt="2023-02-17T01:15:32.086" v="1010" actId="478"/>
          <ac:picMkLst>
            <pc:docMk/>
            <pc:sldMk cId="3584808351" sldId="321"/>
            <ac:picMk id="7" creationId="{E13707F5-B868-41D8-ADE8-9A0CF8C5A6E6}"/>
          </ac:picMkLst>
        </pc:picChg>
      </pc:sldChg>
      <pc:sldChg chg="modSp mod ord">
        <pc:chgData name="Linda Stachera" userId="7f717aaf-87da-469b-87a4-7abadbf94c89" providerId="ADAL" clId="{34D4C099-13E4-44CA-ABBF-E8411BA839F6}" dt="2023-02-17T02:33:31.742" v="1135" actId="1076"/>
        <pc:sldMkLst>
          <pc:docMk/>
          <pc:sldMk cId="3769500542" sldId="322"/>
        </pc:sldMkLst>
        <pc:spChg chg="mod">
          <ac:chgData name="Linda Stachera" userId="7f717aaf-87da-469b-87a4-7abadbf94c89" providerId="ADAL" clId="{34D4C099-13E4-44CA-ABBF-E8411BA839F6}" dt="2023-02-17T02:29:02.253" v="1097" actId="1076"/>
          <ac:spMkLst>
            <pc:docMk/>
            <pc:sldMk cId="3769500542" sldId="322"/>
            <ac:spMk id="2" creationId="{D97AB135-EDD1-4DCB-AEC5-96E0558337B5}"/>
          </ac:spMkLst>
        </pc:spChg>
        <pc:spChg chg="mod">
          <ac:chgData name="Linda Stachera" userId="7f717aaf-87da-469b-87a4-7abadbf94c89" providerId="ADAL" clId="{34D4C099-13E4-44CA-ABBF-E8411BA839F6}" dt="2023-02-17T02:33:31.742" v="1135" actId="1076"/>
          <ac:spMkLst>
            <pc:docMk/>
            <pc:sldMk cId="3769500542" sldId="322"/>
            <ac:spMk id="8" creationId="{ECF11E32-CAD1-4A96-B294-7DA5614B939F}"/>
          </ac:spMkLst>
        </pc:spChg>
        <pc:picChg chg="mod">
          <ac:chgData name="Linda Stachera" userId="7f717aaf-87da-469b-87a4-7abadbf94c89" providerId="ADAL" clId="{34D4C099-13E4-44CA-ABBF-E8411BA839F6}" dt="2023-02-17T01:13:35.267" v="983" actId="1035"/>
          <ac:picMkLst>
            <pc:docMk/>
            <pc:sldMk cId="3769500542" sldId="322"/>
            <ac:picMk id="9" creationId="{867169AE-1624-4DE6-81C2-40C58B896453}"/>
          </ac:picMkLst>
        </pc:picChg>
      </pc:sldChg>
      <pc:sldChg chg="addSp delSp modSp mod ord">
        <pc:chgData name="Linda Stachera" userId="7f717aaf-87da-469b-87a4-7abadbf94c89" providerId="ADAL" clId="{34D4C099-13E4-44CA-ABBF-E8411BA839F6}" dt="2023-02-17T02:33:49.173" v="1138" actId="1036"/>
        <pc:sldMkLst>
          <pc:docMk/>
          <pc:sldMk cId="3807903723" sldId="323"/>
        </pc:sldMkLst>
        <pc:spChg chg="mod">
          <ac:chgData name="Linda Stachera" userId="7f717aaf-87da-469b-87a4-7abadbf94c89" providerId="ADAL" clId="{34D4C099-13E4-44CA-ABBF-E8411BA839F6}" dt="2023-02-17T02:29:27.030" v="1098" actId="1076"/>
          <ac:spMkLst>
            <pc:docMk/>
            <pc:sldMk cId="3807903723" sldId="323"/>
            <ac:spMk id="2" creationId="{D4E14D4F-3C24-414B-9D36-730EAA9A8BDE}"/>
          </ac:spMkLst>
        </pc:spChg>
        <pc:spChg chg="mod">
          <ac:chgData name="Linda Stachera" userId="7f717aaf-87da-469b-87a4-7abadbf94c89" providerId="ADAL" clId="{34D4C099-13E4-44CA-ABBF-E8411BA839F6}" dt="2023-02-17T02:33:44.306" v="1136" actId="1076"/>
          <ac:spMkLst>
            <pc:docMk/>
            <pc:sldMk cId="3807903723" sldId="323"/>
            <ac:spMk id="3" creationId="{5B099A91-98E3-4C97-A222-7C5158306592}"/>
          </ac:spMkLst>
        </pc:spChg>
        <pc:picChg chg="add del mod">
          <ac:chgData name="Linda Stachera" userId="7f717aaf-87da-469b-87a4-7abadbf94c89" providerId="ADAL" clId="{34D4C099-13E4-44CA-ABBF-E8411BA839F6}" dt="2023-02-17T00:30:33.028" v="772" actId="478"/>
          <ac:picMkLst>
            <pc:docMk/>
            <pc:sldMk cId="3807903723" sldId="323"/>
            <ac:picMk id="5" creationId="{E4E1BF31-203F-47CE-8E12-D6A2B6DD870F}"/>
          </ac:picMkLst>
        </pc:picChg>
        <pc:picChg chg="add mod">
          <ac:chgData name="Linda Stachera" userId="7f717aaf-87da-469b-87a4-7abadbf94c89" providerId="ADAL" clId="{34D4C099-13E4-44CA-ABBF-E8411BA839F6}" dt="2023-02-17T02:33:49.173" v="1138" actId="1036"/>
          <ac:picMkLst>
            <pc:docMk/>
            <pc:sldMk cId="3807903723" sldId="323"/>
            <ac:picMk id="8" creationId="{17E06E06-A660-4727-8CEF-839C14700A91}"/>
          </ac:picMkLst>
        </pc:picChg>
        <pc:picChg chg="del">
          <ac:chgData name="Linda Stachera" userId="7f717aaf-87da-469b-87a4-7abadbf94c89" providerId="ADAL" clId="{34D4C099-13E4-44CA-ABBF-E8411BA839F6}" dt="2023-02-16T23:41:41.423" v="27" actId="478"/>
          <ac:picMkLst>
            <pc:docMk/>
            <pc:sldMk cId="3807903723" sldId="323"/>
            <ac:picMk id="12" creationId="{E4240C50-D29B-48A2-93DA-3955655EE80F}"/>
          </ac:picMkLst>
        </pc:picChg>
      </pc:sldChg>
      <pc:sldChg chg="addSp delSp modSp mod ord">
        <pc:chgData name="Linda Stachera" userId="7f717aaf-87da-469b-87a4-7abadbf94c89" providerId="ADAL" clId="{34D4C099-13E4-44CA-ABBF-E8411BA839F6}" dt="2023-02-17T03:33:46.358" v="1149" actId="692"/>
        <pc:sldMkLst>
          <pc:docMk/>
          <pc:sldMk cId="3913501981" sldId="324"/>
        </pc:sldMkLst>
        <pc:spChg chg="mod">
          <ac:chgData name="Linda Stachera" userId="7f717aaf-87da-469b-87a4-7abadbf94c89" providerId="ADAL" clId="{34D4C099-13E4-44CA-ABBF-E8411BA839F6}" dt="2023-02-17T02:29:44.156" v="1099" actId="1076"/>
          <ac:spMkLst>
            <pc:docMk/>
            <pc:sldMk cId="3913501981" sldId="324"/>
            <ac:spMk id="2" creationId="{7FFB6842-B849-4CD6-A3D6-7AEE44B1CC2E}"/>
          </ac:spMkLst>
        </pc:spChg>
        <pc:spChg chg="mod">
          <ac:chgData name="Linda Stachera" userId="7f717aaf-87da-469b-87a4-7abadbf94c89" providerId="ADAL" clId="{34D4C099-13E4-44CA-ABBF-E8411BA839F6}" dt="2023-02-17T01:58:11.672" v="1088" actId="948"/>
          <ac:spMkLst>
            <pc:docMk/>
            <pc:sldMk cId="3913501981" sldId="324"/>
            <ac:spMk id="8" creationId="{6615B541-3D93-4C5E-B356-A2586BAB6147}"/>
          </ac:spMkLst>
        </pc:spChg>
        <pc:picChg chg="add mod">
          <ac:chgData name="Linda Stachera" userId="7f717aaf-87da-469b-87a4-7abadbf94c89" providerId="ADAL" clId="{34D4C099-13E4-44CA-ABBF-E8411BA839F6}" dt="2023-02-17T03:33:46.358" v="1149" actId="692"/>
          <ac:picMkLst>
            <pc:docMk/>
            <pc:sldMk cId="3913501981" sldId="324"/>
            <ac:picMk id="5" creationId="{4EF88B52-BF52-46C9-A399-33308BF1607A}"/>
          </ac:picMkLst>
        </pc:picChg>
        <pc:picChg chg="add del mod">
          <ac:chgData name="Linda Stachera" userId="7f717aaf-87da-469b-87a4-7abadbf94c89" providerId="ADAL" clId="{34D4C099-13E4-44CA-ABBF-E8411BA839F6}" dt="2023-02-17T00:35:23.537" v="786" actId="478"/>
          <ac:picMkLst>
            <pc:docMk/>
            <pc:sldMk cId="3913501981" sldId="324"/>
            <ac:picMk id="5" creationId="{98B661F7-A619-4434-93B2-2671D94AC9F4}"/>
          </ac:picMkLst>
        </pc:picChg>
        <pc:picChg chg="add del mod">
          <ac:chgData name="Linda Stachera" userId="7f717aaf-87da-469b-87a4-7abadbf94c89" providerId="ADAL" clId="{34D4C099-13E4-44CA-ABBF-E8411BA839F6}" dt="2023-02-17T00:36:29.477" v="789" actId="478"/>
          <ac:picMkLst>
            <pc:docMk/>
            <pc:sldMk cId="3913501981" sldId="324"/>
            <ac:picMk id="9" creationId="{A53848FB-A3B2-41B6-9F1B-422F99010AF5}"/>
          </ac:picMkLst>
        </pc:picChg>
        <pc:picChg chg="add del mod">
          <ac:chgData name="Linda Stachera" userId="7f717aaf-87da-469b-87a4-7abadbf94c89" providerId="ADAL" clId="{34D4C099-13E4-44CA-ABBF-E8411BA839F6}" dt="2023-02-17T00:37:45.682" v="792" actId="478"/>
          <ac:picMkLst>
            <pc:docMk/>
            <pc:sldMk cId="3913501981" sldId="324"/>
            <ac:picMk id="11" creationId="{E9B3E252-A9CC-40E1-ADD7-D7F6538AD119}"/>
          </ac:picMkLst>
        </pc:picChg>
        <pc:picChg chg="add del mod">
          <ac:chgData name="Linda Stachera" userId="7f717aaf-87da-469b-87a4-7abadbf94c89" providerId="ADAL" clId="{34D4C099-13E4-44CA-ABBF-E8411BA839F6}" dt="2023-02-17T03:32:53.850" v="1141" actId="478"/>
          <ac:picMkLst>
            <pc:docMk/>
            <pc:sldMk cId="3913501981" sldId="324"/>
            <ac:picMk id="13" creationId="{D3E18E66-5B3F-4E81-8AFB-46D959C463D5}"/>
          </ac:picMkLst>
        </pc:picChg>
        <pc:picChg chg="del">
          <ac:chgData name="Linda Stachera" userId="7f717aaf-87da-469b-87a4-7abadbf94c89" providerId="ADAL" clId="{34D4C099-13E4-44CA-ABBF-E8411BA839F6}" dt="2023-02-17T00:27:51.985" v="771" actId="478"/>
          <ac:picMkLst>
            <pc:docMk/>
            <pc:sldMk cId="3913501981" sldId="324"/>
            <ac:picMk id="3076" creationId="{E04349F7-4DBC-46D5-AB83-80417DFF93BA}"/>
          </ac:picMkLst>
        </pc:picChg>
      </pc:sldChg>
      <pc:sldChg chg="delSp modSp mod ord">
        <pc:chgData name="Linda Stachera" userId="7f717aaf-87da-469b-87a4-7abadbf94c89" providerId="ADAL" clId="{34D4C099-13E4-44CA-ABBF-E8411BA839F6}" dt="2023-02-17T02:34:13.780" v="1139" actId="1076"/>
        <pc:sldMkLst>
          <pc:docMk/>
          <pc:sldMk cId="3048309909" sldId="325"/>
        </pc:sldMkLst>
        <pc:spChg chg="mod">
          <ac:chgData name="Linda Stachera" userId="7f717aaf-87da-469b-87a4-7abadbf94c89" providerId="ADAL" clId="{34D4C099-13E4-44CA-ABBF-E8411BA839F6}" dt="2023-02-17T02:29:59.983" v="1100" actId="1076"/>
          <ac:spMkLst>
            <pc:docMk/>
            <pc:sldMk cId="3048309909" sldId="325"/>
            <ac:spMk id="2" creationId="{07E4C7D1-05EA-4D5D-82EC-011CC5182592}"/>
          </ac:spMkLst>
        </pc:spChg>
        <pc:spChg chg="mod">
          <ac:chgData name="Linda Stachera" userId="7f717aaf-87da-469b-87a4-7abadbf94c89" providerId="ADAL" clId="{34D4C099-13E4-44CA-ABBF-E8411BA839F6}" dt="2023-02-17T02:34:13.780" v="1139" actId="1076"/>
          <ac:spMkLst>
            <pc:docMk/>
            <pc:sldMk cId="3048309909" sldId="325"/>
            <ac:spMk id="3" creationId="{9B806B5D-B148-4CD0-BBA0-79D37DEBC121}"/>
          </ac:spMkLst>
        </pc:spChg>
        <pc:picChg chg="del">
          <ac:chgData name="Linda Stachera" userId="7f717aaf-87da-469b-87a4-7abadbf94c89" providerId="ADAL" clId="{34D4C099-13E4-44CA-ABBF-E8411BA839F6}" dt="2023-02-17T00:41:40.861" v="862" actId="478"/>
          <ac:picMkLst>
            <pc:docMk/>
            <pc:sldMk cId="3048309909" sldId="325"/>
            <ac:picMk id="8" creationId="{BE607439-2C30-4758-83D9-F29344A7AD18}"/>
          </ac:picMkLst>
        </pc:picChg>
      </pc:sldChg>
      <pc:sldChg chg="del">
        <pc:chgData name="Linda Stachera" userId="7f717aaf-87da-469b-87a4-7abadbf94c89" providerId="ADAL" clId="{34D4C099-13E4-44CA-ABBF-E8411BA839F6}" dt="2023-02-16T23:36:26.518" v="8" actId="47"/>
        <pc:sldMkLst>
          <pc:docMk/>
          <pc:sldMk cId="3410584929" sldId="326"/>
        </pc:sldMkLst>
      </pc:sldChg>
      <pc:sldChg chg="modSp del mod ord">
        <pc:chgData name="Linda Stachera" userId="7f717aaf-87da-469b-87a4-7abadbf94c89" providerId="ADAL" clId="{34D4C099-13E4-44CA-ABBF-E8411BA839F6}" dt="2023-02-17T00:24:06.846" v="761" actId="47"/>
        <pc:sldMkLst>
          <pc:docMk/>
          <pc:sldMk cId="3197748733" sldId="327"/>
        </pc:sldMkLst>
        <pc:graphicFrameChg chg="modGraphic">
          <ac:chgData name="Linda Stachera" userId="7f717aaf-87da-469b-87a4-7abadbf94c89" providerId="ADAL" clId="{34D4C099-13E4-44CA-ABBF-E8411BA839F6}" dt="2023-02-16T23:52:47.342" v="242" actId="14734"/>
          <ac:graphicFrameMkLst>
            <pc:docMk/>
            <pc:sldMk cId="3197748733" sldId="327"/>
            <ac:graphicFrameMk id="3" creationId="{1C980B2C-6A64-4B83-B2AC-BB329140539C}"/>
          </ac:graphicFrameMkLst>
        </pc:graphicFrameChg>
      </pc:sldChg>
      <pc:sldChg chg="modSp add mod">
        <pc:chgData name="Linda Stachera" userId="7f717aaf-87da-469b-87a4-7abadbf94c89" providerId="ADAL" clId="{34D4C099-13E4-44CA-ABBF-E8411BA839F6}" dt="2023-02-17T01:14:57.053" v="1009"/>
        <pc:sldMkLst>
          <pc:docMk/>
          <pc:sldMk cId="1283084699" sldId="352"/>
        </pc:sldMkLst>
        <pc:spChg chg="mod">
          <ac:chgData name="Linda Stachera" userId="7f717aaf-87da-469b-87a4-7abadbf94c89" providerId="ADAL" clId="{34D4C099-13E4-44CA-ABBF-E8411BA839F6}" dt="2023-02-17T01:14:57.053" v="1009"/>
          <ac:spMkLst>
            <pc:docMk/>
            <pc:sldMk cId="1283084699" sldId="352"/>
            <ac:spMk id="5" creationId="{00000000-0000-0000-0000-000000000000}"/>
          </ac:spMkLst>
        </pc:spChg>
      </pc:sldChg>
      <pc:sldChg chg="modSp add mod">
        <pc:chgData name="Linda Stachera" userId="7f717aaf-87da-469b-87a4-7abadbf94c89" providerId="ADAL" clId="{34D4C099-13E4-44CA-ABBF-E8411BA839F6}" dt="2023-02-17T02:33:13.856" v="1134" actId="1076"/>
        <pc:sldMkLst>
          <pc:docMk/>
          <pc:sldMk cId="155884992" sldId="353"/>
        </pc:sldMkLst>
        <pc:spChg chg="mod">
          <ac:chgData name="Linda Stachera" userId="7f717aaf-87da-469b-87a4-7abadbf94c89" providerId="ADAL" clId="{34D4C099-13E4-44CA-ABBF-E8411BA839F6}" dt="2023-02-17T02:28:47.070" v="1096" actId="1076"/>
          <ac:spMkLst>
            <pc:docMk/>
            <pc:sldMk cId="155884992" sldId="353"/>
            <ac:spMk id="2" creationId="{63A3E0D8-8FB4-41BC-BE39-2B41FBBEDE71}"/>
          </ac:spMkLst>
        </pc:spChg>
        <pc:spChg chg="mod">
          <ac:chgData name="Linda Stachera" userId="7f717aaf-87da-469b-87a4-7abadbf94c89" providerId="ADAL" clId="{34D4C099-13E4-44CA-ABBF-E8411BA839F6}" dt="2023-02-17T02:33:13.856" v="1134" actId="1076"/>
          <ac:spMkLst>
            <pc:docMk/>
            <pc:sldMk cId="155884992" sldId="353"/>
            <ac:spMk id="3" creationId="{F212FC6A-ECC5-4093-9DA8-C148F5EB74C6}"/>
          </ac:spMkLst>
        </pc:spChg>
        <pc:picChg chg="mod">
          <ac:chgData name="Linda Stachera" userId="7f717aaf-87da-469b-87a4-7abadbf94c89" providerId="ADAL" clId="{34D4C099-13E4-44CA-ABBF-E8411BA839F6}" dt="2023-02-17T01:13:15.898" v="975" actId="1076"/>
          <ac:picMkLst>
            <pc:docMk/>
            <pc:sldMk cId="155884992" sldId="353"/>
            <ac:picMk id="7" creationId="{E13707F5-B868-41D8-ADE8-9A0CF8C5A6E6}"/>
          </ac:picMkLst>
        </pc:picChg>
      </pc:sldChg>
      <pc:sldChg chg="modSp add">
        <pc:chgData name="Linda Stachera" userId="7f717aaf-87da-469b-87a4-7abadbf94c89" providerId="ADAL" clId="{34D4C099-13E4-44CA-ABBF-E8411BA839F6}" dt="2023-02-17T01:16:27.124" v="1037"/>
        <pc:sldMkLst>
          <pc:docMk/>
          <pc:sldMk cId="1531395393" sldId="354"/>
        </pc:sldMkLst>
        <pc:spChg chg="mod">
          <ac:chgData name="Linda Stachera" userId="7f717aaf-87da-469b-87a4-7abadbf94c89" providerId="ADAL" clId="{34D4C099-13E4-44CA-ABBF-E8411BA839F6}" dt="2023-02-17T01:16:27.124" v="1037"/>
          <ac:spMkLst>
            <pc:docMk/>
            <pc:sldMk cId="1531395393" sldId="354"/>
            <ac:spMk id="5" creationId="{00000000-0000-0000-0000-000000000000}"/>
          </ac:spMkLst>
        </pc:spChg>
      </pc:sldChg>
    </pc:docChg>
  </pc:docChgLst>
  <pc:docChgLst>
    <pc:chgData name="Linda Stachera" userId="S::lstachera@linq.com::7f717aaf-87da-469b-87a4-7abadbf94c89" providerId="AD" clId="Web-{638CB24C-777E-FA0C-8258-202B02ED126A}"/>
    <pc:docChg chg="modSld">
      <pc:chgData name="Linda Stachera" userId="S::lstachera@linq.com::7f717aaf-87da-469b-87a4-7abadbf94c89" providerId="AD" clId="Web-{638CB24C-777E-FA0C-8258-202B02ED126A}" dt="2023-02-28T18:05:48.381" v="20" actId="20577"/>
      <pc:docMkLst>
        <pc:docMk/>
      </pc:docMkLst>
      <pc:sldChg chg="modSp">
        <pc:chgData name="Linda Stachera" userId="S::lstachera@linq.com::7f717aaf-87da-469b-87a4-7abadbf94c89" providerId="AD" clId="Web-{638CB24C-777E-FA0C-8258-202B02ED126A}" dt="2023-02-28T18:02:40.149" v="1" actId="20577"/>
        <pc:sldMkLst>
          <pc:docMk/>
          <pc:sldMk cId="2317866879" sldId="299"/>
        </pc:sldMkLst>
        <pc:spChg chg="mod">
          <ac:chgData name="Linda Stachera" userId="S::lstachera@linq.com::7f717aaf-87da-469b-87a4-7abadbf94c89" providerId="AD" clId="Web-{638CB24C-777E-FA0C-8258-202B02ED126A}" dt="2023-02-28T18:02:40.149" v="1" actId="20577"/>
          <ac:spMkLst>
            <pc:docMk/>
            <pc:sldMk cId="2317866879" sldId="299"/>
            <ac:spMk id="7" creationId="{00000000-0000-0000-0000-000000000000}"/>
          </ac:spMkLst>
        </pc:spChg>
      </pc:sldChg>
      <pc:sldChg chg="modSp">
        <pc:chgData name="Linda Stachera" userId="S::lstachera@linq.com::7f717aaf-87da-469b-87a4-7abadbf94c89" providerId="AD" clId="Web-{638CB24C-777E-FA0C-8258-202B02ED126A}" dt="2023-02-28T18:04:24.938" v="9" actId="20577"/>
        <pc:sldMkLst>
          <pc:docMk/>
          <pc:sldMk cId="3769500542" sldId="322"/>
        </pc:sldMkLst>
        <pc:spChg chg="mod">
          <ac:chgData name="Linda Stachera" userId="S::lstachera@linq.com::7f717aaf-87da-469b-87a4-7abadbf94c89" providerId="AD" clId="Web-{638CB24C-777E-FA0C-8258-202B02ED126A}" dt="2023-02-28T18:04:24.938" v="9" actId="20577"/>
          <ac:spMkLst>
            <pc:docMk/>
            <pc:sldMk cId="3769500542" sldId="322"/>
            <ac:spMk id="8" creationId="{ECF11E32-CAD1-4A96-B294-7DA5614B939F}"/>
          </ac:spMkLst>
        </pc:spChg>
      </pc:sldChg>
      <pc:sldChg chg="modSp">
        <pc:chgData name="Linda Stachera" userId="S::lstachera@linq.com::7f717aaf-87da-469b-87a4-7abadbf94c89" providerId="AD" clId="Web-{638CB24C-777E-FA0C-8258-202B02ED126A}" dt="2023-02-28T18:05:48.381" v="20" actId="20577"/>
        <pc:sldMkLst>
          <pc:docMk/>
          <pc:sldMk cId="3048309909" sldId="325"/>
        </pc:sldMkLst>
        <pc:spChg chg="mod">
          <ac:chgData name="Linda Stachera" userId="S::lstachera@linq.com::7f717aaf-87da-469b-87a4-7abadbf94c89" providerId="AD" clId="Web-{638CB24C-777E-FA0C-8258-202B02ED126A}" dt="2023-02-28T18:05:48.381" v="20" actId="20577"/>
          <ac:spMkLst>
            <pc:docMk/>
            <pc:sldMk cId="3048309909" sldId="325"/>
            <ac:spMk id="3" creationId="{9B806B5D-B148-4CD0-BBA0-79D37DEBC121}"/>
          </ac:spMkLst>
        </pc:spChg>
      </pc:sldChg>
      <pc:sldChg chg="modSp">
        <pc:chgData name="Linda Stachera" userId="S::lstachera@linq.com::7f717aaf-87da-469b-87a4-7abadbf94c89" providerId="AD" clId="Web-{638CB24C-777E-FA0C-8258-202B02ED126A}" dt="2023-02-28T18:03:49.498" v="2" actId="20577"/>
        <pc:sldMkLst>
          <pc:docMk/>
          <pc:sldMk cId="155884992" sldId="353"/>
        </pc:sldMkLst>
        <pc:spChg chg="mod">
          <ac:chgData name="Linda Stachera" userId="S::lstachera@linq.com::7f717aaf-87da-469b-87a4-7abadbf94c89" providerId="AD" clId="Web-{638CB24C-777E-FA0C-8258-202B02ED126A}" dt="2023-02-28T18:03:49.498" v="2" actId="20577"/>
          <ac:spMkLst>
            <pc:docMk/>
            <pc:sldMk cId="155884992" sldId="353"/>
            <ac:spMk id="3" creationId="{F212FC6A-ECC5-4093-9DA8-C148F5EB74C6}"/>
          </ac:spMkLst>
        </pc:spChg>
      </pc:sldChg>
    </pc:docChg>
  </pc:docChgLst>
  <pc:docChgLst>
    <pc:chgData name="Linda Stachera" userId="7f717aaf-87da-469b-87a4-7abadbf94c89" providerId="ADAL" clId="{5CA236F6-4930-416B-B691-315AFD73D451}"/>
    <pc:docChg chg="undo custSel addSld delSld modSld sldOrd">
      <pc:chgData name="Linda Stachera" userId="7f717aaf-87da-469b-87a4-7abadbf94c89" providerId="ADAL" clId="{5CA236F6-4930-416B-B691-315AFD73D451}" dt="2023-05-04T02:21:32.582" v="4153" actId="113"/>
      <pc:docMkLst>
        <pc:docMk/>
      </pc:docMkLst>
      <pc:sldChg chg="modSp add mod">
        <pc:chgData name="Linda Stachera" userId="7f717aaf-87da-469b-87a4-7abadbf94c89" providerId="ADAL" clId="{5CA236F6-4930-416B-B691-315AFD73D451}" dt="2023-04-30T20:31:20.291" v="3477" actId="20577"/>
        <pc:sldMkLst>
          <pc:docMk/>
          <pc:sldMk cId="2419031664" sldId="280"/>
        </pc:sldMkLst>
        <pc:spChg chg="mod">
          <ac:chgData name="Linda Stachera" userId="7f717aaf-87da-469b-87a4-7abadbf94c89" providerId="ADAL" clId="{5CA236F6-4930-416B-B691-315AFD73D451}" dt="2023-04-30T20:31:20.291" v="3477" actId="20577"/>
          <ac:spMkLst>
            <pc:docMk/>
            <pc:sldMk cId="2419031664" sldId="280"/>
            <ac:spMk id="2" creationId="{00000000-0000-0000-0000-000000000000}"/>
          </ac:spMkLst>
        </pc:spChg>
        <pc:spChg chg="mod">
          <ac:chgData name="Linda Stachera" userId="7f717aaf-87da-469b-87a4-7abadbf94c89" providerId="ADAL" clId="{5CA236F6-4930-416B-B691-315AFD73D451}" dt="2023-04-30T19:55:31.344" v="3336" actId="20577"/>
          <ac:spMkLst>
            <pc:docMk/>
            <pc:sldMk cId="2419031664" sldId="280"/>
            <ac:spMk id="3" creationId="{00000000-0000-0000-0000-000000000000}"/>
          </ac:spMkLst>
        </pc:spChg>
      </pc:sldChg>
      <pc:sldChg chg="ord">
        <pc:chgData name="Linda Stachera" userId="7f717aaf-87da-469b-87a4-7abadbf94c89" providerId="ADAL" clId="{5CA236F6-4930-416B-B691-315AFD73D451}" dt="2023-04-30T20:32:46.320" v="3498"/>
        <pc:sldMkLst>
          <pc:docMk/>
          <pc:sldMk cId="2317866879" sldId="299"/>
        </pc:sldMkLst>
      </pc:sldChg>
      <pc:sldChg chg="modSp mod">
        <pc:chgData name="Linda Stachera" userId="7f717aaf-87da-469b-87a4-7abadbf94c89" providerId="ADAL" clId="{5CA236F6-4930-416B-B691-315AFD73D451}" dt="2023-05-04T02:18:00.627" v="4091" actId="15"/>
        <pc:sldMkLst>
          <pc:docMk/>
          <pc:sldMk cId="3025197858" sldId="311"/>
        </pc:sldMkLst>
        <pc:spChg chg="mod">
          <ac:chgData name="Linda Stachera" userId="7f717aaf-87da-469b-87a4-7abadbf94c89" providerId="ADAL" clId="{5CA236F6-4930-416B-B691-315AFD73D451}" dt="2023-05-04T02:18:00.627" v="4091" actId="15"/>
          <ac:spMkLst>
            <pc:docMk/>
            <pc:sldMk cId="3025197858" sldId="311"/>
            <ac:spMk id="3" creationId="{00000000-0000-0000-0000-000000000000}"/>
          </ac:spMkLst>
        </pc:spChg>
      </pc:sldChg>
      <pc:sldChg chg="ord">
        <pc:chgData name="Linda Stachera" userId="7f717aaf-87da-469b-87a4-7abadbf94c89" providerId="ADAL" clId="{5CA236F6-4930-416B-B691-315AFD73D451}" dt="2023-04-30T20:29:56.491" v="3445"/>
        <pc:sldMkLst>
          <pc:docMk/>
          <pc:sldMk cId="4071097366" sldId="314"/>
        </pc:sldMkLst>
      </pc:sldChg>
      <pc:sldChg chg="ord">
        <pc:chgData name="Linda Stachera" userId="7f717aaf-87da-469b-87a4-7abadbf94c89" providerId="ADAL" clId="{5CA236F6-4930-416B-B691-315AFD73D451}" dt="2023-04-30T20:30:54.601" v="3465"/>
        <pc:sldMkLst>
          <pc:docMk/>
          <pc:sldMk cId="2503319546" sldId="319"/>
        </pc:sldMkLst>
      </pc:sldChg>
      <pc:sldChg chg="del">
        <pc:chgData name="Linda Stachera" userId="7f717aaf-87da-469b-87a4-7abadbf94c89" providerId="ADAL" clId="{5CA236F6-4930-416B-B691-315AFD73D451}" dt="2023-04-30T16:30:42.441" v="596" actId="47"/>
        <pc:sldMkLst>
          <pc:docMk/>
          <pc:sldMk cId="3584808351" sldId="321"/>
        </pc:sldMkLst>
      </pc:sldChg>
      <pc:sldChg chg="del">
        <pc:chgData name="Linda Stachera" userId="7f717aaf-87da-469b-87a4-7abadbf94c89" providerId="ADAL" clId="{5CA236F6-4930-416B-B691-315AFD73D451}" dt="2023-04-30T16:30:30.680" v="592" actId="47"/>
        <pc:sldMkLst>
          <pc:docMk/>
          <pc:sldMk cId="3769500542" sldId="322"/>
        </pc:sldMkLst>
      </pc:sldChg>
      <pc:sldChg chg="del">
        <pc:chgData name="Linda Stachera" userId="7f717aaf-87da-469b-87a4-7abadbf94c89" providerId="ADAL" clId="{5CA236F6-4930-416B-B691-315AFD73D451}" dt="2023-04-30T16:30:33.343" v="593" actId="47"/>
        <pc:sldMkLst>
          <pc:docMk/>
          <pc:sldMk cId="3807903723" sldId="323"/>
        </pc:sldMkLst>
      </pc:sldChg>
      <pc:sldChg chg="del">
        <pc:chgData name="Linda Stachera" userId="7f717aaf-87da-469b-87a4-7abadbf94c89" providerId="ADAL" clId="{5CA236F6-4930-416B-B691-315AFD73D451}" dt="2023-04-30T16:30:36.085" v="594" actId="47"/>
        <pc:sldMkLst>
          <pc:docMk/>
          <pc:sldMk cId="3913501981" sldId="324"/>
        </pc:sldMkLst>
      </pc:sldChg>
      <pc:sldChg chg="del">
        <pc:chgData name="Linda Stachera" userId="7f717aaf-87da-469b-87a4-7abadbf94c89" providerId="ADAL" clId="{5CA236F6-4930-416B-B691-315AFD73D451}" dt="2023-04-30T16:30:38.779" v="595" actId="47"/>
        <pc:sldMkLst>
          <pc:docMk/>
          <pc:sldMk cId="3048309909" sldId="325"/>
        </pc:sldMkLst>
      </pc:sldChg>
      <pc:sldChg chg="ord">
        <pc:chgData name="Linda Stachera" userId="7f717aaf-87da-469b-87a4-7abadbf94c89" providerId="ADAL" clId="{5CA236F6-4930-416B-B691-315AFD73D451}" dt="2023-04-30T20:26:38.399" v="3369"/>
        <pc:sldMkLst>
          <pc:docMk/>
          <pc:sldMk cId="1283084699" sldId="352"/>
        </pc:sldMkLst>
      </pc:sldChg>
      <pc:sldChg chg="del">
        <pc:chgData name="Linda Stachera" userId="7f717aaf-87da-469b-87a4-7abadbf94c89" providerId="ADAL" clId="{5CA236F6-4930-416B-B691-315AFD73D451}" dt="2023-04-30T20:24:39.389" v="3337" actId="47"/>
        <pc:sldMkLst>
          <pc:docMk/>
          <pc:sldMk cId="155884992" sldId="353"/>
        </pc:sldMkLst>
      </pc:sldChg>
      <pc:sldChg chg="modSp mod ord">
        <pc:chgData name="Linda Stachera" userId="7f717aaf-87da-469b-87a4-7abadbf94c89" providerId="ADAL" clId="{5CA236F6-4930-416B-B691-315AFD73D451}" dt="2023-04-30T20:28:07.849" v="3408"/>
        <pc:sldMkLst>
          <pc:docMk/>
          <pc:sldMk cId="1531395393" sldId="354"/>
        </pc:sldMkLst>
        <pc:spChg chg="mod">
          <ac:chgData name="Linda Stachera" userId="7f717aaf-87da-469b-87a4-7abadbf94c89" providerId="ADAL" clId="{5CA236F6-4930-416B-B691-315AFD73D451}" dt="2023-04-30T20:26:55.838" v="3384" actId="20577"/>
          <ac:spMkLst>
            <pc:docMk/>
            <pc:sldMk cId="1531395393" sldId="354"/>
            <ac:spMk id="2" creationId="{00000000-0000-0000-0000-000000000000}"/>
          </ac:spMkLst>
        </pc:spChg>
      </pc:sldChg>
      <pc:sldChg chg="modSp mod">
        <pc:chgData name="Linda Stachera" userId="7f717aaf-87da-469b-87a4-7abadbf94c89" providerId="ADAL" clId="{5CA236F6-4930-416B-B691-315AFD73D451}" dt="2023-04-30T19:52:32.943" v="3289" actId="207"/>
        <pc:sldMkLst>
          <pc:docMk/>
          <pc:sldMk cId="607639095" sldId="355"/>
        </pc:sldMkLst>
        <pc:spChg chg="mod">
          <ac:chgData name="Linda Stachera" userId="7f717aaf-87da-469b-87a4-7abadbf94c89" providerId="ADAL" clId="{5CA236F6-4930-416B-B691-315AFD73D451}" dt="2023-04-30T19:52:32.943" v="3289" actId="207"/>
          <ac:spMkLst>
            <pc:docMk/>
            <pc:sldMk cId="607639095" sldId="355"/>
            <ac:spMk id="8" creationId="{D3003FE8-4C5C-49C3-A791-065DA1BC5459}"/>
          </ac:spMkLst>
        </pc:spChg>
      </pc:sldChg>
      <pc:sldChg chg="ord">
        <pc:chgData name="Linda Stachera" userId="7f717aaf-87da-469b-87a4-7abadbf94c89" providerId="ADAL" clId="{5CA236F6-4930-416B-B691-315AFD73D451}" dt="2023-04-30T20:28:35.762" v="3414"/>
        <pc:sldMkLst>
          <pc:docMk/>
          <pc:sldMk cId="2344990196" sldId="356"/>
        </pc:sldMkLst>
      </pc:sldChg>
      <pc:sldChg chg="modSp mod">
        <pc:chgData name="Linda Stachera" userId="7f717aaf-87da-469b-87a4-7abadbf94c89" providerId="ADAL" clId="{5CA236F6-4930-416B-B691-315AFD73D451}" dt="2023-04-30T19:50:18.835" v="3250" actId="12"/>
        <pc:sldMkLst>
          <pc:docMk/>
          <pc:sldMk cId="3260582069" sldId="357"/>
        </pc:sldMkLst>
        <pc:spChg chg="mod">
          <ac:chgData name="Linda Stachera" userId="7f717aaf-87da-469b-87a4-7abadbf94c89" providerId="ADAL" clId="{5CA236F6-4930-416B-B691-315AFD73D451}" dt="2023-04-30T19:50:18.835" v="3250" actId="12"/>
          <ac:spMkLst>
            <pc:docMk/>
            <pc:sldMk cId="3260582069" sldId="357"/>
            <ac:spMk id="8" creationId="{47E0B6BE-16AC-4434-ADC7-CF812890AF73}"/>
          </ac:spMkLst>
        </pc:spChg>
      </pc:sldChg>
      <pc:sldChg chg="modSp mod">
        <pc:chgData name="Linda Stachera" userId="7f717aaf-87da-469b-87a4-7abadbf94c89" providerId="ADAL" clId="{5CA236F6-4930-416B-B691-315AFD73D451}" dt="2023-04-30T19:51:49.856" v="3288" actId="20577"/>
        <pc:sldMkLst>
          <pc:docMk/>
          <pc:sldMk cId="109335841" sldId="358"/>
        </pc:sldMkLst>
        <pc:spChg chg="mod">
          <ac:chgData name="Linda Stachera" userId="7f717aaf-87da-469b-87a4-7abadbf94c89" providerId="ADAL" clId="{5CA236F6-4930-416B-B691-315AFD73D451}" dt="2023-04-30T19:51:49.856" v="3288" actId="20577"/>
          <ac:spMkLst>
            <pc:docMk/>
            <pc:sldMk cId="109335841" sldId="358"/>
            <ac:spMk id="8" creationId="{47E0B6BE-16AC-4434-ADC7-CF812890AF73}"/>
          </ac:spMkLst>
        </pc:spChg>
      </pc:sldChg>
      <pc:sldChg chg="modSp mod">
        <pc:chgData name="Linda Stachera" userId="7f717aaf-87da-469b-87a4-7abadbf94c89" providerId="ADAL" clId="{5CA236F6-4930-416B-B691-315AFD73D451}" dt="2023-04-30T19:48:17.141" v="3193" actId="6549"/>
        <pc:sldMkLst>
          <pc:docMk/>
          <pc:sldMk cId="3564504498" sldId="359"/>
        </pc:sldMkLst>
        <pc:spChg chg="mod">
          <ac:chgData name="Linda Stachera" userId="7f717aaf-87da-469b-87a4-7abadbf94c89" providerId="ADAL" clId="{5CA236F6-4930-416B-B691-315AFD73D451}" dt="2023-04-30T19:48:17.141" v="3193" actId="6549"/>
          <ac:spMkLst>
            <pc:docMk/>
            <pc:sldMk cId="3564504498" sldId="359"/>
            <ac:spMk id="8" creationId="{47E0B6BE-16AC-4434-ADC7-CF812890AF73}"/>
          </ac:spMkLst>
        </pc:spChg>
      </pc:sldChg>
      <pc:sldChg chg="modSp add mod">
        <pc:chgData name="Linda Stachera" userId="7f717aaf-87da-469b-87a4-7abadbf94c89" providerId="ADAL" clId="{5CA236F6-4930-416B-B691-315AFD73D451}" dt="2023-05-02T15:02:10.012" v="3747" actId="20577"/>
        <pc:sldMkLst>
          <pc:docMk/>
          <pc:sldMk cId="814866303" sldId="360"/>
        </pc:sldMkLst>
        <pc:spChg chg="mod">
          <ac:chgData name="Linda Stachera" userId="7f717aaf-87da-469b-87a4-7abadbf94c89" providerId="ADAL" clId="{5CA236F6-4930-416B-B691-315AFD73D451}" dt="2023-05-02T15:02:10.012" v="3747" actId="20577"/>
          <ac:spMkLst>
            <pc:docMk/>
            <pc:sldMk cId="814866303" sldId="360"/>
            <ac:spMk id="3" creationId="{00000000-0000-0000-0000-000000000000}"/>
          </ac:spMkLst>
        </pc:spChg>
      </pc:sldChg>
      <pc:sldChg chg="modSp add mod">
        <pc:chgData name="Linda Stachera" userId="7f717aaf-87da-469b-87a4-7abadbf94c89" providerId="ADAL" clId="{5CA236F6-4930-416B-B691-315AFD73D451}" dt="2023-04-30T19:42:31.357" v="2990" actId="20577"/>
        <pc:sldMkLst>
          <pc:docMk/>
          <pc:sldMk cId="1359529313" sldId="361"/>
        </pc:sldMkLst>
        <pc:spChg chg="mod">
          <ac:chgData name="Linda Stachera" userId="7f717aaf-87da-469b-87a4-7abadbf94c89" providerId="ADAL" clId="{5CA236F6-4930-416B-B691-315AFD73D451}" dt="2023-04-30T19:42:31.357" v="2990" actId="20577"/>
          <ac:spMkLst>
            <pc:docMk/>
            <pc:sldMk cId="1359529313" sldId="361"/>
            <ac:spMk id="2" creationId="{00000000-0000-0000-0000-000000000000}"/>
          </ac:spMkLst>
        </pc:spChg>
        <pc:spChg chg="mod">
          <ac:chgData name="Linda Stachera" userId="7f717aaf-87da-469b-87a4-7abadbf94c89" providerId="ADAL" clId="{5CA236F6-4930-416B-B691-315AFD73D451}" dt="2023-04-30T19:42:02.119" v="2941" actId="207"/>
          <ac:spMkLst>
            <pc:docMk/>
            <pc:sldMk cId="1359529313" sldId="361"/>
            <ac:spMk id="3" creationId="{00000000-0000-0000-0000-000000000000}"/>
          </ac:spMkLst>
        </pc:spChg>
      </pc:sldChg>
      <pc:sldChg chg="modSp add mod">
        <pc:chgData name="Linda Stachera" userId="7f717aaf-87da-469b-87a4-7abadbf94c89" providerId="ADAL" clId="{5CA236F6-4930-416B-B691-315AFD73D451}" dt="2023-04-30T19:43:16.926" v="3022" actId="20577"/>
        <pc:sldMkLst>
          <pc:docMk/>
          <pc:sldMk cId="2863347312" sldId="362"/>
        </pc:sldMkLst>
        <pc:spChg chg="mod">
          <ac:chgData name="Linda Stachera" userId="7f717aaf-87da-469b-87a4-7abadbf94c89" providerId="ADAL" clId="{5CA236F6-4930-416B-B691-315AFD73D451}" dt="2023-04-30T19:25:26.269" v="1956" actId="20577"/>
          <ac:spMkLst>
            <pc:docMk/>
            <pc:sldMk cId="2863347312" sldId="362"/>
            <ac:spMk id="2" creationId="{00000000-0000-0000-0000-000000000000}"/>
          </ac:spMkLst>
        </pc:spChg>
        <pc:spChg chg="mod">
          <ac:chgData name="Linda Stachera" userId="7f717aaf-87da-469b-87a4-7abadbf94c89" providerId="ADAL" clId="{5CA236F6-4930-416B-B691-315AFD73D451}" dt="2023-04-30T19:43:16.926" v="3022" actId="20577"/>
          <ac:spMkLst>
            <pc:docMk/>
            <pc:sldMk cId="2863347312" sldId="362"/>
            <ac:spMk id="3" creationId="{00000000-0000-0000-0000-000000000000}"/>
          </ac:spMkLst>
        </pc:spChg>
      </pc:sldChg>
      <pc:sldChg chg="new del">
        <pc:chgData name="Linda Stachera" userId="7f717aaf-87da-469b-87a4-7abadbf94c89" providerId="ADAL" clId="{5CA236F6-4930-416B-B691-315AFD73D451}" dt="2023-04-30T19:25:39.477" v="1958" actId="680"/>
        <pc:sldMkLst>
          <pc:docMk/>
          <pc:sldMk cId="18474479" sldId="363"/>
        </pc:sldMkLst>
      </pc:sldChg>
      <pc:sldChg chg="modSp add mod">
        <pc:chgData name="Linda Stachera" userId="7f717aaf-87da-469b-87a4-7abadbf94c89" providerId="ADAL" clId="{5CA236F6-4930-416B-B691-315AFD73D451}" dt="2023-05-04T02:21:32.582" v="4153" actId="113"/>
        <pc:sldMkLst>
          <pc:docMk/>
          <pc:sldMk cId="1144954406" sldId="363"/>
        </pc:sldMkLst>
        <pc:spChg chg="mod">
          <ac:chgData name="Linda Stachera" userId="7f717aaf-87da-469b-87a4-7abadbf94c89" providerId="ADAL" clId="{5CA236F6-4930-416B-B691-315AFD73D451}" dt="2023-05-04T02:21:02.365" v="4150" actId="20577"/>
          <ac:spMkLst>
            <pc:docMk/>
            <pc:sldMk cId="1144954406" sldId="363"/>
            <ac:spMk id="2" creationId="{00000000-0000-0000-0000-000000000000}"/>
          </ac:spMkLst>
        </pc:spChg>
        <pc:spChg chg="mod">
          <ac:chgData name="Linda Stachera" userId="7f717aaf-87da-469b-87a4-7abadbf94c89" providerId="ADAL" clId="{5CA236F6-4930-416B-B691-315AFD73D451}" dt="2023-05-04T02:21:32.582" v="4153" actId="113"/>
          <ac:spMkLst>
            <pc:docMk/>
            <pc:sldMk cId="1144954406" sldId="363"/>
            <ac:spMk id="3" creationId="{00000000-0000-0000-0000-000000000000}"/>
          </ac:spMkLst>
        </pc:spChg>
      </pc:sldChg>
      <pc:sldChg chg="add ord">
        <pc:chgData name="Linda Stachera" userId="7f717aaf-87da-469b-87a4-7abadbf94c89" providerId="ADAL" clId="{5CA236F6-4930-416B-B691-315AFD73D451}" dt="2023-04-30T20:32:20.823" v="3496"/>
        <pc:sldMkLst>
          <pc:docMk/>
          <pc:sldMk cId="210514406" sldId="364"/>
        </pc:sldMkLst>
      </pc:sldChg>
      <pc:sldChg chg="add del">
        <pc:chgData name="Linda Stachera" userId="7f717aaf-87da-469b-87a4-7abadbf94c89" providerId="ADAL" clId="{5CA236F6-4930-416B-B691-315AFD73D451}" dt="2023-04-30T19:27:02.686" v="2036" actId="47"/>
        <pc:sldMkLst>
          <pc:docMk/>
          <pc:sldMk cId="2097920111" sldId="364"/>
        </pc:sldMkLst>
      </pc:sldChg>
      <pc:sldChg chg="modSp add mod">
        <pc:chgData name="Linda Stachera" userId="7f717aaf-87da-469b-87a4-7abadbf94c89" providerId="ADAL" clId="{5CA236F6-4930-416B-B691-315AFD73D451}" dt="2023-04-30T20:27:32.940" v="3404" actId="20577"/>
        <pc:sldMkLst>
          <pc:docMk/>
          <pc:sldMk cId="811632623" sldId="365"/>
        </pc:sldMkLst>
        <pc:spChg chg="mod">
          <ac:chgData name="Linda Stachera" userId="7f717aaf-87da-469b-87a4-7abadbf94c89" providerId="ADAL" clId="{5CA236F6-4930-416B-B691-315AFD73D451}" dt="2023-04-30T20:27:32.940" v="3404" actId="20577"/>
          <ac:spMkLst>
            <pc:docMk/>
            <pc:sldMk cId="811632623" sldId="365"/>
            <ac:spMk id="2" creationId="{00000000-0000-0000-0000-000000000000}"/>
          </ac:spMkLst>
        </pc:spChg>
      </pc:sldChg>
      <pc:sldChg chg="modSp add mod">
        <pc:chgData name="Linda Stachera" userId="7f717aaf-87da-469b-87a4-7abadbf94c89" providerId="ADAL" clId="{5CA236F6-4930-416B-B691-315AFD73D451}" dt="2023-04-30T20:35:41.930" v="3739" actId="20577"/>
        <pc:sldMkLst>
          <pc:docMk/>
          <pc:sldMk cId="2353227537" sldId="366"/>
        </pc:sldMkLst>
        <pc:spChg chg="mod">
          <ac:chgData name="Linda Stachera" userId="7f717aaf-87da-469b-87a4-7abadbf94c89" providerId="ADAL" clId="{5CA236F6-4930-416B-B691-315AFD73D451}" dt="2023-04-30T20:33:31.447" v="3529" actId="20577"/>
          <ac:spMkLst>
            <pc:docMk/>
            <pc:sldMk cId="2353227537" sldId="366"/>
            <ac:spMk id="7" creationId="{B1A69785-65A9-47A3-9962-FD4F9765731B}"/>
          </ac:spMkLst>
        </pc:spChg>
        <pc:spChg chg="mod">
          <ac:chgData name="Linda Stachera" userId="7f717aaf-87da-469b-87a4-7abadbf94c89" providerId="ADAL" clId="{5CA236F6-4930-416B-B691-315AFD73D451}" dt="2023-04-30T20:35:41.930" v="3739" actId="20577"/>
          <ac:spMkLst>
            <pc:docMk/>
            <pc:sldMk cId="2353227537" sldId="366"/>
            <ac:spMk id="8" creationId="{47E0B6BE-16AC-4434-ADC7-CF812890AF73}"/>
          </ac:spMkLst>
        </pc:spChg>
      </pc:sldChg>
    </pc:docChg>
  </pc:docChgLst>
  <pc:docChgLst>
    <pc:chgData name="Chris Line" userId="d2d988fb-c4b0-4de8-a174-f97bb6c8dfd6" providerId="ADAL" clId="{727E57E0-2A60-44FD-87F2-5773B972949E}"/>
    <pc:docChg chg="undo custSel addSld delSld modSld">
      <pc:chgData name="Chris Line" userId="d2d988fb-c4b0-4de8-a174-f97bb6c8dfd6" providerId="ADAL" clId="{727E57E0-2A60-44FD-87F2-5773B972949E}" dt="2021-05-06T21:11:28.390" v="2162" actId="20577"/>
      <pc:docMkLst>
        <pc:docMk/>
      </pc:docMkLst>
      <pc:sldChg chg="modSp mod">
        <pc:chgData name="Chris Line" userId="d2d988fb-c4b0-4de8-a174-f97bb6c8dfd6" providerId="ADAL" clId="{727E57E0-2A60-44FD-87F2-5773B972949E}" dt="2021-04-27T15:07:07.518" v="1341" actId="255"/>
        <pc:sldMkLst>
          <pc:docMk/>
          <pc:sldMk cId="0" sldId="256"/>
        </pc:sldMkLst>
        <pc:spChg chg="mod">
          <ac:chgData name="Chris Line" userId="d2d988fb-c4b0-4de8-a174-f97bb6c8dfd6" providerId="ADAL" clId="{727E57E0-2A60-44FD-87F2-5773B972949E}" dt="2021-04-27T15:07:07.518" v="1341" actId="255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add del mod">
        <pc:chgData name="Chris Line" userId="d2d988fb-c4b0-4de8-a174-f97bb6c8dfd6" providerId="ADAL" clId="{727E57E0-2A60-44FD-87F2-5773B972949E}" dt="2021-04-27T13:02:18.359" v="1164" actId="20577"/>
        <pc:sldMkLst>
          <pc:docMk/>
          <pc:sldMk cId="3946987793" sldId="299"/>
        </pc:sldMkLst>
        <pc:spChg chg="mod">
          <ac:chgData name="Chris Line" userId="d2d988fb-c4b0-4de8-a174-f97bb6c8dfd6" providerId="ADAL" clId="{727E57E0-2A60-44FD-87F2-5773B972949E}" dt="2021-04-27T13:02:18.359" v="1164" actId="20577"/>
          <ac:spMkLst>
            <pc:docMk/>
            <pc:sldMk cId="3946987793" sldId="299"/>
            <ac:spMk id="7" creationId="{00000000-0000-0000-0000-000000000000}"/>
          </ac:spMkLst>
        </pc:spChg>
        <pc:picChg chg="add mod">
          <ac:chgData name="Chris Line" userId="d2d988fb-c4b0-4de8-a174-f97bb6c8dfd6" providerId="ADAL" clId="{727E57E0-2A60-44FD-87F2-5773B972949E}" dt="2021-04-26T15:16:55.370" v="61" actId="1076"/>
          <ac:picMkLst>
            <pc:docMk/>
            <pc:sldMk cId="3946987793" sldId="299"/>
            <ac:picMk id="6" creationId="{C493E7C5-B2D0-40AE-8300-A417266A494B}"/>
          </ac:picMkLst>
        </pc:picChg>
        <pc:picChg chg="del">
          <ac:chgData name="Chris Line" userId="d2d988fb-c4b0-4de8-a174-f97bb6c8dfd6" providerId="ADAL" clId="{727E57E0-2A60-44FD-87F2-5773B972949E}" dt="2021-04-26T15:16:38.470" v="57" actId="478"/>
          <ac:picMkLst>
            <pc:docMk/>
            <pc:sldMk cId="3946987793" sldId="299"/>
            <ac:picMk id="8" creationId="{00000000-0000-0000-0000-000000000000}"/>
          </ac:picMkLst>
        </pc:picChg>
      </pc:sldChg>
      <pc:sldChg chg="addSp delSp modSp mod">
        <pc:chgData name="Chris Line" userId="d2d988fb-c4b0-4de8-a174-f97bb6c8dfd6" providerId="ADAL" clId="{727E57E0-2A60-44FD-87F2-5773B972949E}" dt="2021-04-27T13:51:20.412" v="1303" actId="313"/>
        <pc:sldMkLst>
          <pc:docMk/>
          <pc:sldMk cId="570534765" sldId="303"/>
        </pc:sldMkLst>
        <pc:graphicFrameChg chg="add mod modGraphic">
          <ac:chgData name="Chris Line" userId="d2d988fb-c4b0-4de8-a174-f97bb6c8dfd6" providerId="ADAL" clId="{727E57E0-2A60-44FD-87F2-5773B972949E}" dt="2021-04-27T13:51:20.412" v="1303" actId="313"/>
          <ac:graphicFrameMkLst>
            <pc:docMk/>
            <pc:sldMk cId="570534765" sldId="303"/>
            <ac:graphicFrameMk id="3" creationId="{1C980B2C-6A64-4B83-B2AC-BB329140539C}"/>
          </ac:graphicFrameMkLst>
        </pc:graphicFrameChg>
        <pc:picChg chg="del">
          <ac:chgData name="Chris Line" userId="d2d988fb-c4b0-4de8-a174-f97bb6c8dfd6" providerId="ADAL" clId="{727E57E0-2A60-44FD-87F2-5773B972949E}" dt="2021-04-27T13:17:32.164" v="1165" actId="478"/>
          <ac:picMkLst>
            <pc:docMk/>
            <pc:sldMk cId="570534765" sldId="303"/>
            <ac:picMk id="7" creationId="{00000000-0000-0000-0000-000000000000}"/>
          </ac:picMkLst>
        </pc:picChg>
      </pc:sldChg>
      <pc:sldChg chg="addSp delSp modSp mod">
        <pc:chgData name="Chris Line" userId="d2d988fb-c4b0-4de8-a174-f97bb6c8dfd6" providerId="ADAL" clId="{727E57E0-2A60-44FD-87F2-5773B972949E}" dt="2021-04-26T20:08:37.488" v="400" actId="1076"/>
        <pc:sldMkLst>
          <pc:docMk/>
          <pc:sldMk cId="453685018" sldId="310"/>
        </pc:sldMkLst>
        <pc:spChg chg="mod">
          <ac:chgData name="Chris Line" userId="d2d988fb-c4b0-4de8-a174-f97bb6c8dfd6" providerId="ADAL" clId="{727E57E0-2A60-44FD-87F2-5773B972949E}" dt="2021-04-26T20:08:15.831" v="397" actId="27636"/>
          <ac:spMkLst>
            <pc:docMk/>
            <pc:sldMk cId="453685018" sldId="310"/>
            <ac:spMk id="7" creationId="{00000000-0000-0000-0000-000000000000}"/>
          </ac:spMkLst>
        </pc:spChg>
        <pc:picChg chg="add mod">
          <ac:chgData name="Chris Line" userId="d2d988fb-c4b0-4de8-a174-f97bb6c8dfd6" providerId="ADAL" clId="{727E57E0-2A60-44FD-87F2-5773B972949E}" dt="2021-04-26T20:08:37.488" v="400" actId="1076"/>
          <ac:picMkLst>
            <pc:docMk/>
            <pc:sldMk cId="453685018" sldId="310"/>
            <ac:picMk id="3" creationId="{E6A964BB-ABAC-42EB-A4DA-06E055E81304}"/>
          </ac:picMkLst>
        </pc:picChg>
        <pc:picChg chg="del">
          <ac:chgData name="Chris Line" userId="d2d988fb-c4b0-4de8-a174-f97bb6c8dfd6" providerId="ADAL" clId="{727E57E0-2A60-44FD-87F2-5773B972949E}" dt="2021-04-26T20:03:21.243" v="263" actId="478"/>
          <ac:picMkLst>
            <pc:docMk/>
            <pc:sldMk cId="453685018" sldId="310"/>
            <ac:picMk id="2050" creationId="{00000000-0000-0000-0000-000000000000}"/>
          </ac:picMkLst>
        </pc:picChg>
      </pc:sldChg>
      <pc:sldChg chg="modSp mod">
        <pc:chgData name="Chris Line" userId="d2d988fb-c4b0-4de8-a174-f97bb6c8dfd6" providerId="ADAL" clId="{727E57E0-2A60-44FD-87F2-5773B972949E}" dt="2021-04-27T13:01:58.565" v="1163" actId="27636"/>
        <pc:sldMkLst>
          <pc:docMk/>
          <pc:sldMk cId="3025197858" sldId="311"/>
        </pc:sldMkLst>
        <pc:spChg chg="mod">
          <ac:chgData name="Chris Line" userId="d2d988fb-c4b0-4de8-a174-f97bb6c8dfd6" providerId="ADAL" clId="{727E57E0-2A60-44FD-87F2-5773B972949E}" dt="2021-04-27T13:01:58.565" v="1163" actId="27636"/>
          <ac:spMkLst>
            <pc:docMk/>
            <pc:sldMk cId="3025197858" sldId="311"/>
            <ac:spMk id="3" creationId="{00000000-0000-0000-0000-000000000000}"/>
          </ac:spMkLst>
        </pc:spChg>
      </pc:sldChg>
      <pc:sldChg chg="addSp delSp modSp mod">
        <pc:chgData name="Chris Line" userId="d2d988fb-c4b0-4de8-a174-f97bb6c8dfd6" providerId="ADAL" clId="{727E57E0-2A60-44FD-87F2-5773B972949E}" dt="2021-05-05T15:45:38.504" v="1344" actId="1076"/>
        <pc:sldMkLst>
          <pc:docMk/>
          <pc:sldMk cId="4071097366" sldId="314"/>
        </pc:sldMkLst>
        <pc:spChg chg="mod">
          <ac:chgData name="Chris Line" userId="d2d988fb-c4b0-4de8-a174-f97bb6c8dfd6" providerId="ADAL" clId="{727E57E0-2A60-44FD-87F2-5773B972949E}" dt="2021-04-27T15:07:33.902" v="1342" actId="20577"/>
          <ac:spMkLst>
            <pc:docMk/>
            <pc:sldMk cId="4071097366" sldId="314"/>
            <ac:spMk id="7" creationId="{00000000-0000-0000-0000-000000000000}"/>
          </ac:spMkLst>
        </pc:spChg>
        <pc:picChg chg="del">
          <ac:chgData name="Chris Line" userId="d2d988fb-c4b0-4de8-a174-f97bb6c8dfd6" providerId="ADAL" clId="{727E57E0-2A60-44FD-87F2-5773B972949E}" dt="2021-04-26T15:02:04.127" v="27" actId="478"/>
          <ac:picMkLst>
            <pc:docMk/>
            <pc:sldMk cId="4071097366" sldId="314"/>
            <ac:picMk id="3" creationId="{00000000-0000-0000-0000-000000000000}"/>
          </ac:picMkLst>
        </pc:picChg>
        <pc:picChg chg="add mod">
          <ac:chgData name="Chris Line" userId="d2d988fb-c4b0-4de8-a174-f97bb6c8dfd6" providerId="ADAL" clId="{727E57E0-2A60-44FD-87F2-5773B972949E}" dt="2021-05-05T15:45:38.504" v="1344" actId="1076"/>
          <ac:picMkLst>
            <pc:docMk/>
            <pc:sldMk cId="4071097366" sldId="314"/>
            <ac:picMk id="1026" creationId="{AC939440-79CF-4FE5-87E5-21003D042C65}"/>
          </ac:picMkLst>
        </pc:picChg>
      </pc:sldChg>
      <pc:sldChg chg="addSp delSp modSp mod">
        <pc:chgData name="Chris Line" userId="d2d988fb-c4b0-4de8-a174-f97bb6c8dfd6" providerId="ADAL" clId="{727E57E0-2A60-44FD-87F2-5773B972949E}" dt="2021-04-26T19:59:43.420" v="262" actId="20577"/>
        <pc:sldMkLst>
          <pc:docMk/>
          <pc:sldMk cId="3172032022" sldId="317"/>
        </pc:sldMkLst>
        <pc:spChg chg="mod">
          <ac:chgData name="Chris Line" userId="d2d988fb-c4b0-4de8-a174-f97bb6c8dfd6" providerId="ADAL" clId="{727E57E0-2A60-44FD-87F2-5773B972949E}" dt="2021-04-26T19:59:43.420" v="262" actId="20577"/>
          <ac:spMkLst>
            <pc:docMk/>
            <pc:sldMk cId="3172032022" sldId="317"/>
            <ac:spMk id="4" creationId="{00000000-0000-0000-0000-000000000000}"/>
          </ac:spMkLst>
        </pc:spChg>
        <pc:picChg chg="del">
          <ac:chgData name="Chris Line" userId="d2d988fb-c4b0-4de8-a174-f97bb6c8dfd6" providerId="ADAL" clId="{727E57E0-2A60-44FD-87F2-5773B972949E}" dt="2021-04-26T17:03:39.068" v="92" actId="478"/>
          <ac:picMkLst>
            <pc:docMk/>
            <pc:sldMk cId="3172032022" sldId="317"/>
            <ac:picMk id="6" creationId="{00000000-0000-0000-0000-000000000000}"/>
          </ac:picMkLst>
        </pc:picChg>
        <pc:picChg chg="add mod">
          <ac:chgData name="Chris Line" userId="d2d988fb-c4b0-4de8-a174-f97bb6c8dfd6" providerId="ADAL" clId="{727E57E0-2A60-44FD-87F2-5773B972949E}" dt="2021-04-26T17:04:07.854" v="99" actId="1076"/>
          <ac:picMkLst>
            <pc:docMk/>
            <pc:sldMk cId="3172032022" sldId="317"/>
            <ac:picMk id="7" creationId="{C0280BF6-B731-42E4-BC18-582EBF1B4B6C}"/>
          </ac:picMkLst>
        </pc:picChg>
      </pc:sldChg>
      <pc:sldChg chg="addSp delSp modSp mod">
        <pc:chgData name="Chris Line" userId="d2d988fb-c4b0-4de8-a174-f97bb6c8dfd6" providerId="ADAL" clId="{727E57E0-2A60-44FD-87F2-5773B972949E}" dt="2021-05-06T21:04:18.300" v="2143" actId="27636"/>
        <pc:sldMkLst>
          <pc:docMk/>
          <pc:sldMk cId="897816758" sldId="319"/>
        </pc:sldMkLst>
        <pc:spChg chg="mod">
          <ac:chgData name="Chris Line" userId="d2d988fb-c4b0-4de8-a174-f97bb6c8dfd6" providerId="ADAL" clId="{727E57E0-2A60-44FD-87F2-5773B972949E}" dt="2021-05-06T21:04:18.300" v="2143" actId="27636"/>
          <ac:spMkLst>
            <pc:docMk/>
            <pc:sldMk cId="897816758" sldId="319"/>
            <ac:spMk id="7" creationId="{00000000-0000-0000-0000-000000000000}"/>
          </ac:spMkLst>
        </pc:spChg>
        <pc:picChg chg="add del">
          <ac:chgData name="Chris Line" userId="d2d988fb-c4b0-4de8-a174-f97bb6c8dfd6" providerId="ADAL" clId="{727E57E0-2A60-44FD-87F2-5773B972949E}" dt="2021-04-26T16:05:44.230" v="70" actId="478"/>
          <ac:picMkLst>
            <pc:docMk/>
            <pc:sldMk cId="897816758" sldId="319"/>
            <ac:picMk id="4" creationId="{00000000-0000-0000-0000-000000000000}"/>
          </ac:picMkLst>
        </pc:picChg>
        <pc:picChg chg="add del mod">
          <ac:chgData name="Chris Line" userId="d2d988fb-c4b0-4de8-a174-f97bb6c8dfd6" providerId="ADAL" clId="{727E57E0-2A60-44FD-87F2-5773B972949E}" dt="2021-04-26T16:05:38.550" v="68" actId="22"/>
          <ac:picMkLst>
            <pc:docMk/>
            <pc:sldMk cId="897816758" sldId="319"/>
            <ac:picMk id="6" creationId="{104BCE52-90D2-4520-B692-A0B9C3F2B1C2}"/>
          </ac:picMkLst>
        </pc:picChg>
        <pc:picChg chg="add mod">
          <ac:chgData name="Chris Line" userId="d2d988fb-c4b0-4de8-a174-f97bb6c8dfd6" providerId="ADAL" clId="{727E57E0-2A60-44FD-87F2-5773B972949E}" dt="2021-04-26T19:59:02.349" v="218" actId="1076"/>
          <ac:picMkLst>
            <pc:docMk/>
            <pc:sldMk cId="897816758" sldId="319"/>
            <ac:picMk id="9" creationId="{0BDBF2D2-601E-404D-8397-BDB941DCDE60}"/>
          </ac:picMkLst>
        </pc:picChg>
      </pc:sldChg>
      <pc:sldChg chg="addSp delSp modSp mod">
        <pc:chgData name="Chris Line" userId="d2d988fb-c4b0-4de8-a174-f97bb6c8dfd6" providerId="ADAL" clId="{727E57E0-2A60-44FD-87F2-5773B972949E}" dt="2021-05-05T15:45:57.383" v="1346" actId="1076"/>
        <pc:sldMkLst>
          <pc:docMk/>
          <pc:sldMk cId="2745890324" sldId="320"/>
        </pc:sldMkLst>
        <pc:picChg chg="add mod">
          <ac:chgData name="Chris Line" userId="d2d988fb-c4b0-4de8-a174-f97bb6c8dfd6" providerId="ADAL" clId="{727E57E0-2A60-44FD-87F2-5773B972949E}" dt="2021-05-05T15:45:57.383" v="1346" actId="1076"/>
          <ac:picMkLst>
            <pc:docMk/>
            <pc:sldMk cId="2745890324" sldId="320"/>
            <ac:picMk id="6" creationId="{F1DE83B9-0474-46E4-A305-9FF8675527A9}"/>
          </ac:picMkLst>
        </pc:picChg>
        <pc:picChg chg="del">
          <ac:chgData name="Chris Line" userId="d2d988fb-c4b0-4de8-a174-f97bb6c8dfd6" providerId="ADAL" clId="{727E57E0-2A60-44FD-87F2-5773B972949E}" dt="2021-04-27T12:08:05.016" v="401" actId="478"/>
          <ac:picMkLst>
            <pc:docMk/>
            <pc:sldMk cId="2745890324" sldId="320"/>
            <ac:picMk id="3074" creationId="{00000000-0000-0000-0000-000000000000}"/>
          </ac:picMkLst>
        </pc:picChg>
      </pc:sldChg>
      <pc:sldChg chg="addSp delSp modSp mod">
        <pc:chgData name="Chris Line" userId="d2d988fb-c4b0-4de8-a174-f97bb6c8dfd6" providerId="ADAL" clId="{727E57E0-2A60-44FD-87F2-5773B972949E}" dt="2021-05-06T21:11:28.390" v="2162" actId="20577"/>
        <pc:sldMkLst>
          <pc:docMk/>
          <pc:sldMk cId="3584808351" sldId="321"/>
        </pc:sldMkLst>
        <pc:spChg chg="mod">
          <ac:chgData name="Chris Line" userId="d2d988fb-c4b0-4de8-a174-f97bb6c8dfd6" providerId="ADAL" clId="{727E57E0-2A60-44FD-87F2-5773B972949E}" dt="2021-05-06T21:11:28.390" v="2162" actId="20577"/>
          <ac:spMkLst>
            <pc:docMk/>
            <pc:sldMk cId="3584808351" sldId="321"/>
            <ac:spMk id="3" creationId="{F212FC6A-ECC5-4093-9DA8-C148F5EB74C6}"/>
          </ac:spMkLst>
        </pc:spChg>
        <pc:picChg chg="add mod">
          <ac:chgData name="Chris Line" userId="d2d988fb-c4b0-4de8-a174-f97bb6c8dfd6" providerId="ADAL" clId="{727E57E0-2A60-44FD-87F2-5773B972949E}" dt="2021-04-27T12:12:00.402" v="425" actId="1076"/>
          <ac:picMkLst>
            <pc:docMk/>
            <pc:sldMk cId="3584808351" sldId="321"/>
            <ac:picMk id="5" creationId="{7C720ECC-5C25-4BDD-BDE1-FB519C609D10}"/>
          </ac:picMkLst>
        </pc:picChg>
        <pc:picChg chg="del">
          <ac:chgData name="Chris Line" userId="d2d988fb-c4b0-4de8-a174-f97bb6c8dfd6" providerId="ADAL" clId="{727E57E0-2A60-44FD-87F2-5773B972949E}" dt="2021-04-27T12:11:28.933" v="406" actId="478"/>
          <ac:picMkLst>
            <pc:docMk/>
            <pc:sldMk cId="3584808351" sldId="321"/>
            <ac:picMk id="7" creationId="{BE5848F0-B7E3-49B3-9947-521411151FBF}"/>
          </ac:picMkLst>
        </pc:picChg>
      </pc:sldChg>
      <pc:sldChg chg="addSp delSp modSp mod">
        <pc:chgData name="Chris Line" userId="d2d988fb-c4b0-4de8-a174-f97bb6c8dfd6" providerId="ADAL" clId="{727E57E0-2A60-44FD-87F2-5773B972949E}" dt="2021-04-27T12:18:45.048" v="429" actId="1076"/>
        <pc:sldMkLst>
          <pc:docMk/>
          <pc:sldMk cId="3769500542" sldId="322"/>
        </pc:sldMkLst>
        <pc:spChg chg="add del mod">
          <ac:chgData name="Chris Line" userId="d2d988fb-c4b0-4de8-a174-f97bb6c8dfd6" providerId="ADAL" clId="{727E57E0-2A60-44FD-87F2-5773B972949E}" dt="2021-04-27T12:18:39.652" v="428" actId="478"/>
          <ac:spMkLst>
            <pc:docMk/>
            <pc:sldMk cId="3769500542" sldId="322"/>
            <ac:spMk id="4" creationId="{C613B88A-51CC-4B7A-A965-0562FE6C5EDC}"/>
          </ac:spMkLst>
        </pc:spChg>
        <pc:picChg chg="del">
          <ac:chgData name="Chris Line" userId="d2d988fb-c4b0-4de8-a174-f97bb6c8dfd6" providerId="ADAL" clId="{727E57E0-2A60-44FD-87F2-5773B972949E}" dt="2021-04-27T12:18:35.843" v="426" actId="478"/>
          <ac:picMkLst>
            <pc:docMk/>
            <pc:sldMk cId="3769500542" sldId="322"/>
            <ac:picMk id="7" creationId="{90E7601C-6160-4E96-A2FC-2BDA9D507D96}"/>
          </ac:picMkLst>
        </pc:picChg>
        <pc:picChg chg="add mod">
          <ac:chgData name="Chris Line" userId="d2d988fb-c4b0-4de8-a174-f97bb6c8dfd6" providerId="ADAL" clId="{727E57E0-2A60-44FD-87F2-5773B972949E}" dt="2021-04-27T12:18:45.048" v="429" actId="1076"/>
          <ac:picMkLst>
            <pc:docMk/>
            <pc:sldMk cId="3769500542" sldId="322"/>
            <ac:picMk id="9" creationId="{867169AE-1624-4DE6-81C2-40C58B896453}"/>
          </ac:picMkLst>
        </pc:picChg>
      </pc:sldChg>
      <pc:sldChg chg="addSp delSp modSp mod">
        <pc:chgData name="Chris Line" userId="d2d988fb-c4b0-4de8-a174-f97bb6c8dfd6" providerId="ADAL" clId="{727E57E0-2A60-44FD-87F2-5773B972949E}" dt="2021-04-27T12:23:00.112" v="599" actId="1076"/>
        <pc:sldMkLst>
          <pc:docMk/>
          <pc:sldMk cId="3807903723" sldId="323"/>
        </pc:sldMkLst>
        <pc:spChg chg="mod">
          <ac:chgData name="Chris Line" userId="d2d988fb-c4b0-4de8-a174-f97bb6c8dfd6" providerId="ADAL" clId="{727E57E0-2A60-44FD-87F2-5773B972949E}" dt="2021-04-27T12:22:10.303" v="596" actId="27636"/>
          <ac:spMkLst>
            <pc:docMk/>
            <pc:sldMk cId="3807903723" sldId="323"/>
            <ac:spMk id="3" creationId="{5B099A91-98E3-4C97-A222-7C5158306592}"/>
          </ac:spMkLst>
        </pc:spChg>
        <pc:spChg chg="add del mod">
          <ac:chgData name="Chris Line" userId="d2d988fb-c4b0-4de8-a174-f97bb6c8dfd6" providerId="ADAL" clId="{727E57E0-2A60-44FD-87F2-5773B972949E}" dt="2021-04-27T12:20:56.310" v="432" actId="478"/>
          <ac:spMkLst>
            <pc:docMk/>
            <pc:sldMk cId="3807903723" sldId="323"/>
            <ac:spMk id="5" creationId="{93E0A890-60C9-4067-B038-7DD5926B2E59}"/>
          </ac:spMkLst>
        </pc:spChg>
        <pc:picChg chg="del">
          <ac:chgData name="Chris Line" userId="d2d988fb-c4b0-4de8-a174-f97bb6c8dfd6" providerId="ADAL" clId="{727E57E0-2A60-44FD-87F2-5773B972949E}" dt="2021-04-27T12:20:53.714" v="430" actId="478"/>
          <ac:picMkLst>
            <pc:docMk/>
            <pc:sldMk cId="3807903723" sldId="323"/>
            <ac:picMk id="8" creationId="{869EB88E-8D8F-40D4-BA40-7E14CBFA3E21}"/>
          </ac:picMkLst>
        </pc:picChg>
        <pc:picChg chg="add del mod">
          <ac:chgData name="Chris Line" userId="d2d988fb-c4b0-4de8-a174-f97bb6c8dfd6" providerId="ADAL" clId="{727E57E0-2A60-44FD-87F2-5773B972949E}" dt="2021-04-27T12:22:56.912" v="597" actId="478"/>
          <ac:picMkLst>
            <pc:docMk/>
            <pc:sldMk cId="3807903723" sldId="323"/>
            <ac:picMk id="10" creationId="{F6D0897D-5D15-441E-B197-5E64335BBD23}"/>
          </ac:picMkLst>
        </pc:picChg>
        <pc:picChg chg="add mod">
          <ac:chgData name="Chris Line" userId="d2d988fb-c4b0-4de8-a174-f97bb6c8dfd6" providerId="ADAL" clId="{727E57E0-2A60-44FD-87F2-5773B972949E}" dt="2021-04-27T12:23:00.112" v="599" actId="1076"/>
          <ac:picMkLst>
            <pc:docMk/>
            <pc:sldMk cId="3807903723" sldId="323"/>
            <ac:picMk id="12" creationId="{E4240C50-D29B-48A2-93DA-3955655EE80F}"/>
          </ac:picMkLst>
        </pc:picChg>
      </pc:sldChg>
      <pc:sldChg chg="addSp delSp modSp mod">
        <pc:chgData name="Chris Line" userId="d2d988fb-c4b0-4de8-a174-f97bb6c8dfd6" providerId="ADAL" clId="{727E57E0-2A60-44FD-87F2-5773B972949E}" dt="2021-05-05T15:46:27.543" v="1353" actId="1076"/>
        <pc:sldMkLst>
          <pc:docMk/>
          <pc:sldMk cId="3913501981" sldId="324"/>
        </pc:sldMkLst>
        <pc:spChg chg="add mod">
          <ac:chgData name="Chris Line" userId="d2d988fb-c4b0-4de8-a174-f97bb6c8dfd6" providerId="ADAL" clId="{727E57E0-2A60-44FD-87F2-5773B972949E}" dt="2021-05-05T15:46:18.943" v="1351" actId="122"/>
          <ac:spMkLst>
            <pc:docMk/>
            <pc:sldMk cId="3913501981" sldId="324"/>
            <ac:spMk id="6" creationId="{9F98ECA3-8B52-41FC-BBB4-88FF51E4D735}"/>
          </ac:spMkLst>
        </pc:spChg>
        <pc:spChg chg="add del mod">
          <ac:chgData name="Chris Line" userId="d2d988fb-c4b0-4de8-a174-f97bb6c8dfd6" providerId="ADAL" clId="{727E57E0-2A60-44FD-87F2-5773B972949E}" dt="2021-04-27T12:31:57.581" v="602" actId="478"/>
          <ac:spMkLst>
            <pc:docMk/>
            <pc:sldMk cId="3913501981" sldId="324"/>
            <ac:spMk id="6" creationId="{F960018C-BBB6-4FA3-8911-ACD7AAC070AD}"/>
          </ac:spMkLst>
        </pc:spChg>
        <pc:spChg chg="mod">
          <ac:chgData name="Chris Line" userId="d2d988fb-c4b0-4de8-a174-f97bb6c8dfd6" providerId="ADAL" clId="{727E57E0-2A60-44FD-87F2-5773B972949E}" dt="2021-04-27T12:35:30.980" v="842" actId="313"/>
          <ac:spMkLst>
            <pc:docMk/>
            <pc:sldMk cId="3913501981" sldId="324"/>
            <ac:spMk id="8" creationId="{6615B541-3D93-4C5E-B356-A2586BAB6147}"/>
          </ac:spMkLst>
        </pc:spChg>
        <pc:spChg chg="add del">
          <ac:chgData name="Chris Line" userId="d2d988fb-c4b0-4de8-a174-f97bb6c8dfd6" providerId="ADAL" clId="{727E57E0-2A60-44FD-87F2-5773B972949E}" dt="2021-04-27T12:33:27.791" v="806" actId="478"/>
          <ac:spMkLst>
            <pc:docMk/>
            <pc:sldMk cId="3913501981" sldId="324"/>
            <ac:spMk id="11" creationId="{BCB4565B-BD3E-4BE4-8103-E316B45917BB}"/>
          </ac:spMkLst>
        </pc:spChg>
        <pc:picChg chg="del">
          <ac:chgData name="Chris Line" userId="d2d988fb-c4b0-4de8-a174-f97bb6c8dfd6" providerId="ADAL" clId="{727E57E0-2A60-44FD-87F2-5773B972949E}" dt="2021-04-27T12:31:50.762" v="600" actId="478"/>
          <ac:picMkLst>
            <pc:docMk/>
            <pc:sldMk cId="3913501981" sldId="324"/>
            <ac:picMk id="5" creationId="{1C51EF9B-DF8F-4648-96B3-695BB4FA323F}"/>
          </ac:picMkLst>
        </pc:picChg>
        <pc:picChg chg="del">
          <ac:chgData name="Chris Line" userId="d2d988fb-c4b0-4de8-a174-f97bb6c8dfd6" providerId="ADAL" clId="{727E57E0-2A60-44FD-87F2-5773B972949E}" dt="2021-04-27T12:31:52.641" v="601" actId="478"/>
          <ac:picMkLst>
            <pc:docMk/>
            <pc:sldMk cId="3913501981" sldId="324"/>
            <ac:picMk id="7" creationId="{1A8B6BFE-BD3B-4B46-88D4-FAA06A650A7B}"/>
          </ac:picMkLst>
        </pc:picChg>
        <pc:picChg chg="add del mod">
          <ac:chgData name="Chris Line" userId="d2d988fb-c4b0-4de8-a174-f97bb6c8dfd6" providerId="ADAL" clId="{727E57E0-2A60-44FD-87F2-5773B972949E}" dt="2021-04-27T12:32:21.871" v="614"/>
          <ac:picMkLst>
            <pc:docMk/>
            <pc:sldMk cId="3913501981" sldId="324"/>
            <ac:picMk id="3074" creationId="{F71D83C1-28A7-4C36-8371-5DBD0C5F9243}"/>
          </ac:picMkLst>
        </pc:picChg>
        <pc:picChg chg="add mod">
          <ac:chgData name="Chris Line" userId="d2d988fb-c4b0-4de8-a174-f97bb6c8dfd6" providerId="ADAL" clId="{727E57E0-2A60-44FD-87F2-5773B972949E}" dt="2021-05-05T15:46:27.543" v="1353" actId="1076"/>
          <ac:picMkLst>
            <pc:docMk/>
            <pc:sldMk cId="3913501981" sldId="324"/>
            <ac:picMk id="3076" creationId="{E04349F7-4DBC-46D5-AB83-80417DFF93BA}"/>
          </ac:picMkLst>
        </pc:picChg>
      </pc:sldChg>
      <pc:sldChg chg="addSp delSp modSp mod">
        <pc:chgData name="Chris Line" userId="d2d988fb-c4b0-4de8-a174-f97bb6c8dfd6" providerId="ADAL" clId="{727E57E0-2A60-44FD-87F2-5773B972949E}" dt="2021-05-05T15:46:49.378" v="1359" actId="122"/>
        <pc:sldMkLst>
          <pc:docMk/>
          <pc:sldMk cId="3048309909" sldId="325"/>
        </pc:sldMkLst>
        <pc:spChg chg="mod">
          <ac:chgData name="Chris Line" userId="d2d988fb-c4b0-4de8-a174-f97bb6c8dfd6" providerId="ADAL" clId="{727E57E0-2A60-44FD-87F2-5773B972949E}" dt="2021-04-27T12:58:14.912" v="1157" actId="20577"/>
          <ac:spMkLst>
            <pc:docMk/>
            <pc:sldMk cId="3048309909" sldId="325"/>
            <ac:spMk id="3" creationId="{9B806B5D-B148-4CD0-BBA0-79D37DEBC121}"/>
          </ac:spMkLst>
        </pc:spChg>
        <pc:spChg chg="mod">
          <ac:chgData name="Chris Line" userId="d2d988fb-c4b0-4de8-a174-f97bb6c8dfd6" providerId="ADAL" clId="{727E57E0-2A60-44FD-87F2-5773B972949E}" dt="2021-05-05T15:46:49.378" v="1359" actId="122"/>
          <ac:spMkLst>
            <pc:docMk/>
            <pc:sldMk cId="3048309909" sldId="325"/>
            <ac:spMk id="6" creationId="{00000000-0000-0000-0000-000000000000}"/>
          </ac:spMkLst>
        </pc:spChg>
        <pc:picChg chg="del">
          <ac:chgData name="Chris Line" userId="d2d988fb-c4b0-4de8-a174-f97bb6c8dfd6" providerId="ADAL" clId="{727E57E0-2A60-44FD-87F2-5773B972949E}" dt="2021-04-27T13:01:03.207" v="1158" actId="478"/>
          <ac:picMkLst>
            <pc:docMk/>
            <pc:sldMk cId="3048309909" sldId="325"/>
            <ac:picMk id="5" creationId="{FA984FFD-922C-40EC-A012-5153EBD8D463}"/>
          </ac:picMkLst>
        </pc:picChg>
        <pc:picChg chg="add mod">
          <ac:chgData name="Chris Line" userId="d2d988fb-c4b0-4de8-a174-f97bb6c8dfd6" providerId="ADAL" clId="{727E57E0-2A60-44FD-87F2-5773B972949E}" dt="2021-04-27T13:01:13.943" v="1161" actId="1076"/>
          <ac:picMkLst>
            <pc:docMk/>
            <pc:sldMk cId="3048309909" sldId="325"/>
            <ac:picMk id="8" creationId="{BE607439-2C30-4758-83D9-F29344A7AD18}"/>
          </ac:picMkLst>
        </pc:picChg>
      </pc:sldChg>
      <pc:sldChg chg="addSp modSp new mod">
        <pc:chgData name="Chris Line" userId="d2d988fb-c4b0-4de8-a174-f97bb6c8dfd6" providerId="ADAL" clId="{727E57E0-2A60-44FD-87F2-5773B972949E}" dt="2021-05-05T15:46:36.903" v="1358" actId="122"/>
        <pc:sldMkLst>
          <pc:docMk/>
          <pc:sldMk cId="3410584929" sldId="326"/>
        </pc:sldMkLst>
        <pc:spChg chg="mod">
          <ac:chgData name="Chris Line" userId="d2d988fb-c4b0-4de8-a174-f97bb6c8dfd6" providerId="ADAL" clId="{727E57E0-2A60-44FD-87F2-5773B972949E}" dt="2021-04-27T12:36:00.852" v="910" actId="20577"/>
          <ac:spMkLst>
            <pc:docMk/>
            <pc:sldMk cId="3410584929" sldId="326"/>
            <ac:spMk id="2" creationId="{175E770F-6FC9-477B-AB3F-585DCB772868}"/>
          </ac:spMkLst>
        </pc:spChg>
        <pc:spChg chg="mod">
          <ac:chgData name="Chris Line" userId="d2d988fb-c4b0-4de8-a174-f97bb6c8dfd6" providerId="ADAL" clId="{727E57E0-2A60-44FD-87F2-5773B972949E}" dt="2021-04-27T13:21:11.810" v="1257" actId="14100"/>
          <ac:spMkLst>
            <pc:docMk/>
            <pc:sldMk cId="3410584929" sldId="326"/>
            <ac:spMk id="3" creationId="{0DBEC001-B76C-4C36-9EE5-1C9180EE9DEA}"/>
          </ac:spMkLst>
        </pc:spChg>
        <pc:spChg chg="add mod">
          <ac:chgData name="Chris Line" userId="d2d988fb-c4b0-4de8-a174-f97bb6c8dfd6" providerId="ADAL" clId="{727E57E0-2A60-44FD-87F2-5773B972949E}" dt="2021-05-05T15:46:36.903" v="1358" actId="122"/>
          <ac:spMkLst>
            <pc:docMk/>
            <pc:sldMk cId="3410584929" sldId="326"/>
            <ac:spMk id="7" creationId="{9D80D588-48ED-4BE6-BE66-2BB1658C17D5}"/>
          </ac:spMkLst>
        </pc:spChg>
        <pc:picChg chg="add mod">
          <ac:chgData name="Chris Line" userId="d2d988fb-c4b0-4de8-a174-f97bb6c8dfd6" providerId="ADAL" clId="{727E57E0-2A60-44FD-87F2-5773B972949E}" dt="2021-04-27T13:21:16.196" v="1259" actId="1076"/>
          <ac:picMkLst>
            <pc:docMk/>
            <pc:sldMk cId="3410584929" sldId="326"/>
            <ac:picMk id="6" creationId="{8FEE1358-4C4C-4065-B7FD-B45B28F769EC}"/>
          </ac:picMkLst>
        </pc:picChg>
        <pc:picChg chg="add mod">
          <ac:chgData name="Chris Line" userId="d2d988fb-c4b0-4de8-a174-f97bb6c8dfd6" providerId="ADAL" clId="{727E57E0-2A60-44FD-87F2-5773B972949E}" dt="2021-04-27T13:21:14.262" v="1258" actId="1076"/>
          <ac:picMkLst>
            <pc:docMk/>
            <pc:sldMk cId="3410584929" sldId="326"/>
            <ac:picMk id="8" creationId="{449F52D7-93E6-44BF-91B3-EE3C7B0E0130}"/>
          </ac:picMkLst>
        </pc:picChg>
      </pc:sldChg>
      <pc:sldChg chg="modSp add mod">
        <pc:chgData name="Chris Line" userId="d2d988fb-c4b0-4de8-a174-f97bb6c8dfd6" providerId="ADAL" clId="{727E57E0-2A60-44FD-87F2-5773B972949E}" dt="2021-05-05T17:11:45.128" v="2037" actId="20577"/>
        <pc:sldMkLst>
          <pc:docMk/>
          <pc:sldMk cId="3197748733" sldId="327"/>
        </pc:sldMkLst>
        <pc:spChg chg="mod">
          <ac:chgData name="Chris Line" userId="d2d988fb-c4b0-4de8-a174-f97bb6c8dfd6" providerId="ADAL" clId="{727E57E0-2A60-44FD-87F2-5773B972949E}" dt="2021-05-05T15:53:03.682" v="1361" actId="20577"/>
          <ac:spMkLst>
            <pc:docMk/>
            <pc:sldMk cId="3197748733" sldId="327"/>
            <ac:spMk id="2" creationId="{00000000-0000-0000-0000-000000000000}"/>
          </ac:spMkLst>
        </pc:spChg>
        <pc:graphicFrameChg chg="mod modGraphic">
          <ac:chgData name="Chris Line" userId="d2d988fb-c4b0-4de8-a174-f97bb6c8dfd6" providerId="ADAL" clId="{727E57E0-2A60-44FD-87F2-5773B972949E}" dt="2021-05-05T17:11:45.128" v="2037" actId="20577"/>
          <ac:graphicFrameMkLst>
            <pc:docMk/>
            <pc:sldMk cId="3197748733" sldId="327"/>
            <ac:graphicFrameMk id="3" creationId="{1C980B2C-6A64-4B83-B2AC-BB329140539C}"/>
          </ac:graphicFrameMkLst>
        </pc:graphicFrameChg>
      </pc:sldChg>
    </pc:docChg>
  </pc:docChgLst>
  <pc:docChgLst>
    <pc:chgData name="Linda Stachera" userId="7f717aaf-87da-469b-87a4-7abadbf94c89" providerId="ADAL" clId="{698281A7-F057-40E0-9892-FFD6C2F306AA}"/>
    <pc:docChg chg="undo custSel addSld delSld modSld sldOrd">
      <pc:chgData name="Linda Stachera" userId="7f717aaf-87da-469b-87a4-7abadbf94c89" providerId="ADAL" clId="{698281A7-F057-40E0-9892-FFD6C2F306AA}" dt="2023-06-10T00:58:20.334" v="145" actId="20577"/>
      <pc:docMkLst>
        <pc:docMk/>
      </pc:docMkLst>
      <pc:sldChg chg="modSp mod">
        <pc:chgData name="Linda Stachera" userId="7f717aaf-87da-469b-87a4-7abadbf94c89" providerId="ADAL" clId="{698281A7-F057-40E0-9892-FFD6C2F306AA}" dt="2023-06-09T19:56:34.101" v="40"/>
        <pc:sldMkLst>
          <pc:docMk/>
          <pc:sldMk cId="2419031664" sldId="280"/>
        </pc:sldMkLst>
        <pc:spChg chg="mod">
          <ac:chgData name="Linda Stachera" userId="7f717aaf-87da-469b-87a4-7abadbf94c89" providerId="ADAL" clId="{698281A7-F057-40E0-9892-FFD6C2F306AA}" dt="2023-06-09T19:56:34.101" v="40"/>
          <ac:spMkLst>
            <pc:docMk/>
            <pc:sldMk cId="2419031664" sldId="280"/>
            <ac:spMk id="4" creationId="{00000000-0000-0000-0000-000000000000}"/>
          </ac:spMkLst>
        </pc:spChg>
      </pc:sldChg>
      <pc:sldChg chg="ord">
        <pc:chgData name="Linda Stachera" userId="7f717aaf-87da-469b-87a4-7abadbf94c89" providerId="ADAL" clId="{698281A7-F057-40E0-9892-FFD6C2F306AA}" dt="2023-06-10T00:56:29.020" v="51"/>
        <pc:sldMkLst>
          <pc:docMk/>
          <pc:sldMk cId="453685018" sldId="310"/>
        </pc:sldMkLst>
      </pc:sldChg>
      <pc:sldChg chg="add del">
        <pc:chgData name="Linda Stachera" userId="7f717aaf-87da-469b-87a4-7abadbf94c89" providerId="ADAL" clId="{698281A7-F057-40E0-9892-FFD6C2F306AA}" dt="2023-06-10T00:57:36.071" v="54" actId="47"/>
        <pc:sldMkLst>
          <pc:docMk/>
          <pc:sldMk cId="109335841" sldId="358"/>
        </pc:sldMkLst>
      </pc:sldChg>
      <pc:sldChg chg="modSp mod">
        <pc:chgData name="Linda Stachera" userId="7f717aaf-87da-469b-87a4-7abadbf94c89" providerId="ADAL" clId="{698281A7-F057-40E0-9892-FFD6C2F306AA}" dt="2023-06-09T19:57:04.246" v="41"/>
        <pc:sldMkLst>
          <pc:docMk/>
          <pc:sldMk cId="814866303" sldId="360"/>
        </pc:sldMkLst>
        <pc:spChg chg="mod">
          <ac:chgData name="Linda Stachera" userId="7f717aaf-87da-469b-87a4-7abadbf94c89" providerId="ADAL" clId="{698281A7-F057-40E0-9892-FFD6C2F306AA}" dt="2023-06-09T19:54:36.824" v="38" actId="20577"/>
          <ac:spMkLst>
            <pc:docMk/>
            <pc:sldMk cId="814866303" sldId="360"/>
            <ac:spMk id="3" creationId="{00000000-0000-0000-0000-000000000000}"/>
          </ac:spMkLst>
        </pc:spChg>
        <pc:spChg chg="mod">
          <ac:chgData name="Linda Stachera" userId="7f717aaf-87da-469b-87a4-7abadbf94c89" providerId="ADAL" clId="{698281A7-F057-40E0-9892-FFD6C2F306AA}" dt="2023-06-09T19:57:04.246" v="41"/>
          <ac:spMkLst>
            <pc:docMk/>
            <pc:sldMk cId="814866303" sldId="360"/>
            <ac:spMk id="4" creationId="{00000000-0000-0000-0000-000000000000}"/>
          </ac:spMkLst>
        </pc:spChg>
      </pc:sldChg>
      <pc:sldChg chg="del">
        <pc:chgData name="Linda Stachera" userId="7f717aaf-87da-469b-87a4-7abadbf94c89" providerId="ADAL" clId="{698281A7-F057-40E0-9892-FFD6C2F306AA}" dt="2023-06-09T19:54:50.076" v="39" actId="47"/>
        <pc:sldMkLst>
          <pc:docMk/>
          <pc:sldMk cId="1359529313" sldId="361"/>
        </pc:sldMkLst>
      </pc:sldChg>
      <pc:sldChg chg="modSp mod">
        <pc:chgData name="Linda Stachera" userId="7f717aaf-87da-469b-87a4-7abadbf94c89" providerId="ADAL" clId="{698281A7-F057-40E0-9892-FFD6C2F306AA}" dt="2023-06-09T19:57:33.269" v="43"/>
        <pc:sldMkLst>
          <pc:docMk/>
          <pc:sldMk cId="2863347312" sldId="362"/>
        </pc:sldMkLst>
        <pc:spChg chg="mod">
          <ac:chgData name="Linda Stachera" userId="7f717aaf-87da-469b-87a4-7abadbf94c89" providerId="ADAL" clId="{698281A7-F057-40E0-9892-FFD6C2F306AA}" dt="2023-06-09T19:57:33.269" v="43"/>
          <ac:spMkLst>
            <pc:docMk/>
            <pc:sldMk cId="2863347312" sldId="362"/>
            <ac:spMk id="4" creationId="{00000000-0000-0000-0000-000000000000}"/>
          </ac:spMkLst>
        </pc:spChg>
      </pc:sldChg>
      <pc:sldChg chg="modSp mod">
        <pc:chgData name="Linda Stachera" userId="7f717aaf-87da-469b-87a4-7abadbf94c89" providerId="ADAL" clId="{698281A7-F057-40E0-9892-FFD6C2F306AA}" dt="2023-06-09T19:57:24.482" v="42"/>
        <pc:sldMkLst>
          <pc:docMk/>
          <pc:sldMk cId="1144954406" sldId="363"/>
        </pc:sldMkLst>
        <pc:spChg chg="mod">
          <ac:chgData name="Linda Stachera" userId="7f717aaf-87da-469b-87a4-7abadbf94c89" providerId="ADAL" clId="{698281A7-F057-40E0-9892-FFD6C2F306AA}" dt="2023-06-09T19:57:24.482" v="42"/>
          <ac:spMkLst>
            <pc:docMk/>
            <pc:sldMk cId="1144954406" sldId="363"/>
            <ac:spMk id="4" creationId="{00000000-0000-0000-0000-000000000000}"/>
          </ac:spMkLst>
        </pc:spChg>
      </pc:sldChg>
      <pc:sldChg chg="modSp mod ord">
        <pc:chgData name="Linda Stachera" userId="7f717aaf-87da-469b-87a4-7abadbf94c89" providerId="ADAL" clId="{698281A7-F057-40E0-9892-FFD6C2F306AA}" dt="2023-06-10T00:58:20.334" v="145" actId="20577"/>
        <pc:sldMkLst>
          <pc:docMk/>
          <pc:sldMk cId="2353227537" sldId="366"/>
        </pc:sldMkLst>
        <pc:spChg chg="mod">
          <ac:chgData name="Linda Stachera" userId="7f717aaf-87da-469b-87a4-7abadbf94c89" providerId="ADAL" clId="{698281A7-F057-40E0-9892-FFD6C2F306AA}" dt="2023-06-10T00:58:20.334" v="145" actId="20577"/>
          <ac:spMkLst>
            <pc:docMk/>
            <pc:sldMk cId="2353227537" sldId="366"/>
            <ac:spMk id="8" creationId="{47E0B6BE-16AC-4434-ADC7-CF812890AF73}"/>
          </ac:spMkLst>
        </pc:spChg>
      </pc:sldChg>
    </pc:docChg>
  </pc:docChgLst>
  <pc:docChgLst>
    <pc:chgData name="Linda Stachera" userId="7f717aaf-87da-469b-87a4-7abadbf94c89" providerId="ADAL" clId="{673AFCE5-6944-4CA7-9D09-57D09735FDEB}"/>
    <pc:docChg chg="undo custSel addSld modSld">
      <pc:chgData name="Linda Stachera" userId="7f717aaf-87da-469b-87a4-7abadbf94c89" providerId="ADAL" clId="{673AFCE5-6944-4CA7-9D09-57D09735FDEB}" dt="2023-03-01T01:52:44.402" v="2118" actId="20577"/>
      <pc:docMkLst>
        <pc:docMk/>
      </pc:docMkLst>
      <pc:sldChg chg="addSp delSp modSp new mod modClrScheme chgLayout">
        <pc:chgData name="Linda Stachera" userId="7f717aaf-87da-469b-87a4-7abadbf94c89" providerId="ADAL" clId="{673AFCE5-6944-4CA7-9D09-57D09735FDEB}" dt="2023-02-28T16:54:07.809" v="494" actId="1076"/>
        <pc:sldMkLst>
          <pc:docMk/>
          <pc:sldMk cId="607639095" sldId="355"/>
        </pc:sldMkLst>
        <pc:spChg chg="del mod ord">
          <ac:chgData name="Linda Stachera" userId="7f717aaf-87da-469b-87a4-7abadbf94c89" providerId="ADAL" clId="{673AFCE5-6944-4CA7-9D09-57D09735FDEB}" dt="2023-02-28T16:28:27.198" v="1" actId="700"/>
          <ac:spMkLst>
            <pc:docMk/>
            <pc:sldMk cId="607639095" sldId="355"/>
            <ac:spMk id="2" creationId="{568B6975-4184-429E-B099-8960AE7BFA92}"/>
          </ac:spMkLst>
        </pc:spChg>
        <pc:spChg chg="del mod ord">
          <ac:chgData name="Linda Stachera" userId="7f717aaf-87da-469b-87a4-7abadbf94c89" providerId="ADAL" clId="{673AFCE5-6944-4CA7-9D09-57D09735FDEB}" dt="2023-02-28T16:28:27.198" v="1" actId="700"/>
          <ac:spMkLst>
            <pc:docMk/>
            <pc:sldMk cId="607639095" sldId="355"/>
            <ac:spMk id="3" creationId="{4AF7ADFA-BFDB-462E-92ED-5E6D48ED1824}"/>
          </ac:spMkLst>
        </pc:spChg>
        <pc:spChg chg="del">
          <ac:chgData name="Linda Stachera" userId="7f717aaf-87da-469b-87a4-7abadbf94c89" providerId="ADAL" clId="{673AFCE5-6944-4CA7-9D09-57D09735FDEB}" dt="2023-02-28T16:28:27.198" v="1" actId="700"/>
          <ac:spMkLst>
            <pc:docMk/>
            <pc:sldMk cId="607639095" sldId="355"/>
            <ac:spMk id="4" creationId="{83E8F605-F436-4C18-B186-867B318F0CEC}"/>
          </ac:spMkLst>
        </pc:spChg>
        <pc:spChg chg="mod ord">
          <ac:chgData name="Linda Stachera" userId="7f717aaf-87da-469b-87a4-7abadbf94c89" providerId="ADAL" clId="{673AFCE5-6944-4CA7-9D09-57D09735FDEB}" dt="2023-02-28T16:28:27.198" v="1" actId="700"/>
          <ac:spMkLst>
            <pc:docMk/>
            <pc:sldMk cId="607639095" sldId="355"/>
            <ac:spMk id="5" creationId="{1ADC1A6B-EF0F-44DD-9809-E1E4D6E3CD11}"/>
          </ac:spMkLst>
        </pc:spChg>
        <pc:spChg chg="mod ord">
          <ac:chgData name="Linda Stachera" userId="7f717aaf-87da-469b-87a4-7abadbf94c89" providerId="ADAL" clId="{673AFCE5-6944-4CA7-9D09-57D09735FDEB}" dt="2023-02-28T16:28:27.198" v="1" actId="700"/>
          <ac:spMkLst>
            <pc:docMk/>
            <pc:sldMk cId="607639095" sldId="355"/>
            <ac:spMk id="6" creationId="{7FDB8753-EE60-4FE8-BEDE-2934684CE1EE}"/>
          </ac:spMkLst>
        </pc:spChg>
        <pc:spChg chg="add mod ord">
          <ac:chgData name="Linda Stachera" userId="7f717aaf-87da-469b-87a4-7abadbf94c89" providerId="ADAL" clId="{673AFCE5-6944-4CA7-9D09-57D09735FDEB}" dt="2023-02-28T16:48:28.943" v="485" actId="20577"/>
          <ac:spMkLst>
            <pc:docMk/>
            <pc:sldMk cId="607639095" sldId="355"/>
            <ac:spMk id="7" creationId="{D33CBF04-AEFC-4335-B1EC-1747B508239C}"/>
          </ac:spMkLst>
        </pc:spChg>
        <pc:spChg chg="add mod ord">
          <ac:chgData name="Linda Stachera" userId="7f717aaf-87da-469b-87a4-7abadbf94c89" providerId="ADAL" clId="{673AFCE5-6944-4CA7-9D09-57D09735FDEB}" dt="2023-02-28T16:49:00.905" v="492" actId="20577"/>
          <ac:spMkLst>
            <pc:docMk/>
            <pc:sldMk cId="607639095" sldId="355"/>
            <ac:spMk id="8" creationId="{D3003FE8-4C5C-49C3-A791-065DA1BC5459}"/>
          </ac:spMkLst>
        </pc:spChg>
        <pc:picChg chg="add mod">
          <ac:chgData name="Linda Stachera" userId="7f717aaf-87da-469b-87a4-7abadbf94c89" providerId="ADAL" clId="{673AFCE5-6944-4CA7-9D09-57D09735FDEB}" dt="2023-02-28T16:54:07.809" v="494" actId="1076"/>
          <ac:picMkLst>
            <pc:docMk/>
            <pc:sldMk cId="607639095" sldId="355"/>
            <ac:picMk id="10" creationId="{241E8333-D9CF-439C-8F0E-A7F95D2A98F1}"/>
          </ac:picMkLst>
        </pc:picChg>
      </pc:sldChg>
      <pc:sldChg chg="addSp delSp modSp new mod">
        <pc:chgData name="Linda Stachera" userId="7f717aaf-87da-469b-87a4-7abadbf94c89" providerId="ADAL" clId="{673AFCE5-6944-4CA7-9D09-57D09735FDEB}" dt="2023-02-28T17:37:37.555" v="998"/>
        <pc:sldMkLst>
          <pc:docMk/>
          <pc:sldMk cId="2344990196" sldId="356"/>
        </pc:sldMkLst>
        <pc:spChg chg="mod">
          <ac:chgData name="Linda Stachera" userId="7f717aaf-87da-469b-87a4-7abadbf94c89" providerId="ADAL" clId="{673AFCE5-6944-4CA7-9D09-57D09735FDEB}" dt="2023-02-28T17:21:23.179" v="600" actId="27636"/>
          <ac:spMkLst>
            <pc:docMk/>
            <pc:sldMk cId="2344990196" sldId="356"/>
            <ac:spMk id="2" creationId="{A83AFEDF-BC4B-46A1-A8B5-4357181D4B6C}"/>
          </ac:spMkLst>
        </pc:spChg>
        <pc:spChg chg="del">
          <ac:chgData name="Linda Stachera" userId="7f717aaf-87da-469b-87a4-7abadbf94c89" providerId="ADAL" clId="{673AFCE5-6944-4CA7-9D09-57D09735FDEB}" dt="2023-02-28T17:10:58.081" v="496" actId="3680"/>
          <ac:spMkLst>
            <pc:docMk/>
            <pc:sldMk cId="2344990196" sldId="356"/>
            <ac:spMk id="3" creationId="{86E1B529-1CE5-4783-A365-F868CEE32492}"/>
          </ac:spMkLst>
        </pc:spChg>
        <pc:spChg chg="add mod">
          <ac:chgData name="Linda Stachera" userId="7f717aaf-87da-469b-87a4-7abadbf94c89" providerId="ADAL" clId="{673AFCE5-6944-4CA7-9D09-57D09735FDEB}" dt="2023-02-28T17:37:37.555" v="998"/>
          <ac:spMkLst>
            <pc:docMk/>
            <pc:sldMk cId="2344990196" sldId="356"/>
            <ac:spMk id="6" creationId="{98BD2CA1-A4E2-4443-B8A0-BE1FA8A57B69}"/>
          </ac:spMkLst>
        </pc:spChg>
        <pc:graphicFrameChg chg="add mod ord modGraphic">
          <ac:chgData name="Linda Stachera" userId="7f717aaf-87da-469b-87a4-7abadbf94c89" providerId="ADAL" clId="{673AFCE5-6944-4CA7-9D09-57D09735FDEB}" dt="2023-02-28T17:19:20.142" v="589" actId="122"/>
          <ac:graphicFrameMkLst>
            <pc:docMk/>
            <pc:sldMk cId="2344990196" sldId="356"/>
            <ac:graphicFrameMk id="5" creationId="{BCF591F1-CA01-4640-BE54-7C535E906BE2}"/>
          </ac:graphicFrameMkLst>
        </pc:graphicFrameChg>
      </pc:sldChg>
      <pc:sldChg chg="addSp delSp modSp new mod modClrScheme chgLayout">
        <pc:chgData name="Linda Stachera" userId="7f717aaf-87da-469b-87a4-7abadbf94c89" providerId="ADAL" clId="{673AFCE5-6944-4CA7-9D09-57D09735FDEB}" dt="2023-03-01T01:52:29.405" v="2116" actId="113"/>
        <pc:sldMkLst>
          <pc:docMk/>
          <pc:sldMk cId="3260582069" sldId="357"/>
        </pc:sldMkLst>
        <pc:spChg chg="del mod ord">
          <ac:chgData name="Linda Stachera" userId="7f717aaf-87da-469b-87a4-7abadbf94c89" providerId="ADAL" clId="{673AFCE5-6944-4CA7-9D09-57D09735FDEB}" dt="2023-02-28T17:28:32.515" v="602" actId="700"/>
          <ac:spMkLst>
            <pc:docMk/>
            <pc:sldMk cId="3260582069" sldId="357"/>
            <ac:spMk id="2" creationId="{F02AC4FC-977E-4858-B028-40F8B50A8B2F}"/>
          </ac:spMkLst>
        </pc:spChg>
        <pc:spChg chg="del mod ord">
          <ac:chgData name="Linda Stachera" userId="7f717aaf-87da-469b-87a4-7abadbf94c89" providerId="ADAL" clId="{673AFCE5-6944-4CA7-9D09-57D09735FDEB}" dt="2023-02-28T17:28:32.515" v="602" actId="700"/>
          <ac:spMkLst>
            <pc:docMk/>
            <pc:sldMk cId="3260582069" sldId="357"/>
            <ac:spMk id="3" creationId="{80F286C9-B9C8-4903-976D-03B26B86537E}"/>
          </ac:spMkLst>
        </pc:spChg>
        <pc:spChg chg="del">
          <ac:chgData name="Linda Stachera" userId="7f717aaf-87da-469b-87a4-7abadbf94c89" providerId="ADAL" clId="{673AFCE5-6944-4CA7-9D09-57D09735FDEB}" dt="2023-02-28T17:28:32.515" v="602" actId="700"/>
          <ac:spMkLst>
            <pc:docMk/>
            <pc:sldMk cId="3260582069" sldId="357"/>
            <ac:spMk id="4" creationId="{3BC8159F-387E-413B-B938-5B91DF42DA79}"/>
          </ac:spMkLst>
        </pc:spChg>
        <pc:spChg chg="mod ord">
          <ac:chgData name="Linda Stachera" userId="7f717aaf-87da-469b-87a4-7abadbf94c89" providerId="ADAL" clId="{673AFCE5-6944-4CA7-9D09-57D09735FDEB}" dt="2023-02-28T17:28:32.515" v="602" actId="700"/>
          <ac:spMkLst>
            <pc:docMk/>
            <pc:sldMk cId="3260582069" sldId="357"/>
            <ac:spMk id="5" creationId="{F76BB930-2BBE-4372-B94C-B1B2F08FACBC}"/>
          </ac:spMkLst>
        </pc:spChg>
        <pc:spChg chg="mod ord">
          <ac:chgData name="Linda Stachera" userId="7f717aaf-87da-469b-87a4-7abadbf94c89" providerId="ADAL" clId="{673AFCE5-6944-4CA7-9D09-57D09735FDEB}" dt="2023-02-28T17:28:32.515" v="602" actId="700"/>
          <ac:spMkLst>
            <pc:docMk/>
            <pc:sldMk cId="3260582069" sldId="357"/>
            <ac:spMk id="6" creationId="{51082E34-9E90-4C8D-8C23-24C09E2D3EE2}"/>
          </ac:spMkLst>
        </pc:spChg>
        <pc:spChg chg="add mod ord">
          <ac:chgData name="Linda Stachera" userId="7f717aaf-87da-469b-87a4-7abadbf94c89" providerId="ADAL" clId="{673AFCE5-6944-4CA7-9D09-57D09735FDEB}" dt="2023-02-28T17:29:07.723" v="649" actId="20577"/>
          <ac:spMkLst>
            <pc:docMk/>
            <pc:sldMk cId="3260582069" sldId="357"/>
            <ac:spMk id="7" creationId="{B1A69785-65A9-47A3-9962-FD4F9765731B}"/>
          </ac:spMkLst>
        </pc:spChg>
        <pc:spChg chg="add mod ord">
          <ac:chgData name="Linda Stachera" userId="7f717aaf-87da-469b-87a4-7abadbf94c89" providerId="ADAL" clId="{673AFCE5-6944-4CA7-9D09-57D09735FDEB}" dt="2023-03-01T01:52:29.405" v="2116" actId="113"/>
          <ac:spMkLst>
            <pc:docMk/>
            <pc:sldMk cId="3260582069" sldId="357"/>
            <ac:spMk id="8" creationId="{47E0B6BE-16AC-4434-ADC7-CF812890AF73}"/>
          </ac:spMkLst>
        </pc:spChg>
      </pc:sldChg>
      <pc:sldChg chg="modSp add mod">
        <pc:chgData name="Linda Stachera" userId="7f717aaf-87da-469b-87a4-7abadbf94c89" providerId="ADAL" clId="{673AFCE5-6944-4CA7-9D09-57D09735FDEB}" dt="2023-03-01T01:45:00.315" v="1740" actId="20577"/>
        <pc:sldMkLst>
          <pc:docMk/>
          <pc:sldMk cId="109335841" sldId="358"/>
        </pc:sldMkLst>
        <pc:spChg chg="mod">
          <ac:chgData name="Linda Stachera" userId="7f717aaf-87da-469b-87a4-7abadbf94c89" providerId="ADAL" clId="{673AFCE5-6944-4CA7-9D09-57D09735FDEB}" dt="2023-02-28T17:35:49.924" v="954" actId="20577"/>
          <ac:spMkLst>
            <pc:docMk/>
            <pc:sldMk cId="109335841" sldId="358"/>
            <ac:spMk id="7" creationId="{B1A69785-65A9-47A3-9962-FD4F9765731B}"/>
          </ac:spMkLst>
        </pc:spChg>
        <pc:spChg chg="mod">
          <ac:chgData name="Linda Stachera" userId="7f717aaf-87da-469b-87a4-7abadbf94c89" providerId="ADAL" clId="{673AFCE5-6944-4CA7-9D09-57D09735FDEB}" dt="2023-03-01T01:45:00.315" v="1740" actId="20577"/>
          <ac:spMkLst>
            <pc:docMk/>
            <pc:sldMk cId="109335841" sldId="358"/>
            <ac:spMk id="8" creationId="{47E0B6BE-16AC-4434-ADC7-CF812890AF73}"/>
          </ac:spMkLst>
        </pc:spChg>
      </pc:sldChg>
      <pc:sldChg chg="modSp add mod">
        <pc:chgData name="Linda Stachera" userId="7f717aaf-87da-469b-87a4-7abadbf94c89" providerId="ADAL" clId="{673AFCE5-6944-4CA7-9D09-57D09735FDEB}" dt="2023-03-01T01:52:44.402" v="2118" actId="20577"/>
        <pc:sldMkLst>
          <pc:docMk/>
          <pc:sldMk cId="3564504498" sldId="359"/>
        </pc:sldMkLst>
        <pc:spChg chg="mod">
          <ac:chgData name="Linda Stachera" userId="7f717aaf-87da-469b-87a4-7abadbf94c89" providerId="ADAL" clId="{673AFCE5-6944-4CA7-9D09-57D09735FDEB}" dt="2023-03-01T01:52:44.402" v="2118" actId="20577"/>
          <ac:spMkLst>
            <pc:docMk/>
            <pc:sldMk cId="3564504498" sldId="359"/>
            <ac:spMk id="7" creationId="{B1A69785-65A9-47A3-9962-FD4F9765731B}"/>
          </ac:spMkLst>
        </pc:spChg>
        <pc:spChg chg="mod">
          <ac:chgData name="Linda Stachera" userId="7f717aaf-87da-469b-87a4-7abadbf94c89" providerId="ADAL" clId="{673AFCE5-6944-4CA7-9D09-57D09735FDEB}" dt="2023-03-01T01:48:17.605" v="2114" actId="20577"/>
          <ac:spMkLst>
            <pc:docMk/>
            <pc:sldMk cId="3564504498" sldId="359"/>
            <ac:spMk id="8" creationId="{47E0B6BE-16AC-4434-ADC7-CF812890AF73}"/>
          </ac:spMkLst>
        </pc:spChg>
      </pc:sldChg>
    </pc:docChg>
  </pc:docChgLst>
  <pc:docChgLst>
    <pc:chgData name="John Mamula" userId="S::jmamula@linq.com::b11f40a9-4896-4546-80e5-d5495bb6e34d" providerId="AD" clId="Web-{A3CE8C06-F1E7-BE65-5B26-C6978DE01BA4}"/>
    <pc:docChg chg="delSld modSld">
      <pc:chgData name="John Mamula" userId="S::jmamula@linq.com::b11f40a9-4896-4546-80e5-d5495bb6e34d" providerId="AD" clId="Web-{A3CE8C06-F1E7-BE65-5B26-C6978DE01BA4}" dt="2023-05-01T11:41:09.078" v="17" actId="20577"/>
      <pc:docMkLst>
        <pc:docMk/>
      </pc:docMkLst>
      <pc:sldChg chg="del">
        <pc:chgData name="John Mamula" userId="S::jmamula@linq.com::b11f40a9-4896-4546-80e5-d5495bb6e34d" providerId="AD" clId="Web-{A3CE8C06-F1E7-BE65-5B26-C6978DE01BA4}" dt="2023-05-01T11:40:44.124" v="0"/>
        <pc:sldMkLst>
          <pc:docMk/>
          <pc:sldMk cId="3260582069" sldId="357"/>
        </pc:sldMkLst>
      </pc:sldChg>
      <pc:sldChg chg="modSp">
        <pc:chgData name="John Mamula" userId="S::jmamula@linq.com::b11f40a9-4896-4546-80e5-d5495bb6e34d" providerId="AD" clId="Web-{A3CE8C06-F1E7-BE65-5B26-C6978DE01BA4}" dt="2023-05-01T11:40:56.374" v="11" actId="20577"/>
        <pc:sldMkLst>
          <pc:docMk/>
          <pc:sldMk cId="109335841" sldId="358"/>
        </pc:sldMkLst>
        <pc:spChg chg="mod">
          <ac:chgData name="John Mamula" userId="S::jmamula@linq.com::b11f40a9-4896-4546-80e5-d5495bb6e34d" providerId="AD" clId="Web-{A3CE8C06-F1E7-BE65-5B26-C6978DE01BA4}" dt="2023-05-01T11:40:52.780" v="10" actId="20577"/>
          <ac:spMkLst>
            <pc:docMk/>
            <pc:sldMk cId="109335841" sldId="358"/>
            <ac:spMk id="7" creationId="{B1A69785-65A9-47A3-9962-FD4F9765731B}"/>
          </ac:spMkLst>
        </pc:spChg>
        <pc:spChg chg="mod">
          <ac:chgData name="John Mamula" userId="S::jmamula@linq.com::b11f40a9-4896-4546-80e5-d5495bb6e34d" providerId="AD" clId="Web-{A3CE8C06-F1E7-BE65-5B26-C6978DE01BA4}" dt="2023-05-01T11:40:56.374" v="11" actId="20577"/>
          <ac:spMkLst>
            <pc:docMk/>
            <pc:sldMk cId="109335841" sldId="358"/>
            <ac:spMk id="8" creationId="{47E0B6BE-16AC-4434-ADC7-CF812890AF73}"/>
          </ac:spMkLst>
        </pc:spChg>
      </pc:sldChg>
      <pc:sldChg chg="modSp">
        <pc:chgData name="John Mamula" userId="S::jmamula@linq.com::b11f40a9-4896-4546-80e5-d5495bb6e34d" providerId="AD" clId="Web-{A3CE8C06-F1E7-BE65-5B26-C6978DE01BA4}" dt="2023-05-01T11:41:09.078" v="17" actId="20577"/>
        <pc:sldMkLst>
          <pc:docMk/>
          <pc:sldMk cId="3564504498" sldId="359"/>
        </pc:sldMkLst>
        <pc:spChg chg="mod">
          <ac:chgData name="John Mamula" userId="S::jmamula@linq.com::b11f40a9-4896-4546-80e5-d5495bb6e34d" providerId="AD" clId="Web-{A3CE8C06-F1E7-BE65-5B26-C6978DE01BA4}" dt="2023-05-01T11:41:09.078" v="17" actId="20577"/>
          <ac:spMkLst>
            <pc:docMk/>
            <pc:sldMk cId="3564504498" sldId="359"/>
            <ac:spMk id="7" creationId="{B1A69785-65A9-47A3-9962-FD4F976573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A19D4-7023-4CA1-A243-19EB632E5311}" type="datetimeFigureOut">
              <a:rPr lang="en-US" smtClean="0"/>
              <a:t>1/9/2024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F7E2-BAA4-4DE4-8D79-EE7F2C3E5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11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757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95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403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48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448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59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60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007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85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238E-2FE6-4D86-ABBF-E0F17C50BF5D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F0FE5-6BFB-460F-B4DC-2BA7D1C8C699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C1D3-FDAD-4A3C-9AB3-91420651B683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581B-087F-4EB9-8419-CBE39F562A5C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28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C37C-6A33-45F3-9EED-8259672B6CFF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324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ACCA-0968-4058-B33E-D7D7DFD90B5E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11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8FE9-6F67-4231-8785-B33066173A22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837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2FF9-65F1-4740-91F7-E86FD2767ED8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28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9104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82C6-9818-4705-A01C-00349DB71AD6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143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3D18-69A3-42E8-949F-1E03254A63D2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84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0ADD-CAFF-4DF7-9B63-870136876F7A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5D519-085D-4313-8AA3-C2CE3A74AF56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4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987-CB4C-434C-8BF0-5BBD90C8BF4C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F7A2-BC44-40D6-A3F8-452185E27A43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08D9-8B9E-4AE5-8AA4-7A12716EBAE6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2B1F-BCB3-4620-B02B-72962E9852BC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0956-8164-4461-BA21-14B3622F506C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2F58-9F21-4BD4-AA0C-B2491A476402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3EF6-D04B-49BA-82B5-AAAE189FDEAF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2E29B-B286-4C9C-BC3C-85FEA8DB5FE9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B6E2-BDAB-4C80-BD79-A0E00141F43C}" type="datetime1">
              <a:rPr lang="en-US" smtClean="0"/>
              <a:t>1/9/2024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220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asseoe.egrantsmanagement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0"/>
            <a:ext cx="8382000" cy="1905000"/>
          </a:xfrm>
        </p:spPr>
        <p:txBody>
          <a:bodyPr>
            <a:normAutofit/>
          </a:bodyPr>
          <a:lstStyle/>
          <a:p>
            <a:r>
              <a:rPr lang="en-US" sz="5000" dirty="0"/>
              <a:t>EOE Grants (E-Grants)</a:t>
            </a:r>
            <a:br>
              <a:rPr lang="en-US" sz="6700" dirty="0"/>
            </a:br>
            <a:r>
              <a:rPr lang="en-US" sz="2700" dirty="0"/>
              <a:t>Executive Office of Education (EOE)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r>
              <a:rPr lang="en-US" dirty="0"/>
              <a:t>Training Module 1</a:t>
            </a:r>
          </a:p>
          <a:p>
            <a:r>
              <a:rPr lang="en-US" dirty="0"/>
              <a:t>General Site Navigation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143000"/>
          </a:xfrm>
        </p:spPr>
        <p:txBody>
          <a:bodyPr/>
          <a:lstStyle/>
          <a:p>
            <a:r>
              <a:rPr lang="en-US" dirty="0"/>
              <a:t>The Navigation Menu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371600"/>
            <a:ext cx="8001001" cy="469065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Administer</a:t>
            </a:r>
            <a:r>
              <a:rPr lang="en-US" dirty="0"/>
              <a:t> – Only available for users with admin permission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Inbox</a:t>
            </a:r>
            <a:r>
              <a:rPr lang="en-US" dirty="0"/>
              <a:t> – Users’ record of system emails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Funding</a:t>
            </a:r>
            <a:r>
              <a:rPr lang="en-US" dirty="0"/>
              <a:t> – Access to funding applications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Reimbursement Requests</a:t>
            </a:r>
            <a:r>
              <a:rPr lang="en-US" dirty="0"/>
              <a:t> – Access to payment requests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Grantee Document Library</a:t>
            </a:r>
            <a:r>
              <a:rPr lang="en-US" dirty="0"/>
              <a:t> – A collection of documents from grantees--not tied to funding applications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Address Book</a:t>
            </a:r>
            <a:r>
              <a:rPr lang="en-US" dirty="0"/>
              <a:t> – an organization’s list of users with Grantee and SEA roles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EOE Resources</a:t>
            </a:r>
            <a:r>
              <a:rPr lang="en-US" dirty="0"/>
              <a:t> – A library of training and program guidance documentation (managed by EOE)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Help for Current Page</a:t>
            </a:r>
            <a:r>
              <a:rPr lang="en-US" dirty="0"/>
              <a:t> – Page specific instructions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u="sng" dirty="0"/>
              <a:t>Contact EOE</a:t>
            </a:r>
            <a:r>
              <a:rPr lang="en-US" dirty="0"/>
              <a:t> – Information to request system assistance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9A4EC-2ACB-4BA6-8513-6B98E446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</p:spTree>
    <p:extLst>
      <p:ext uri="{BB962C8B-B14F-4D97-AF65-F5344CB8AC3E}">
        <p14:creationId xmlns:p14="http://schemas.microsoft.com/office/powerpoint/2010/main" val="2503319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143000"/>
          </a:xfrm>
        </p:spPr>
        <p:txBody>
          <a:bodyPr/>
          <a:lstStyle/>
          <a:p>
            <a:r>
              <a:rPr lang="en-US" dirty="0"/>
              <a:t>Navigation Menu and Tips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3962400" cy="3657600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400" dirty="0"/>
              <a:t>The left menu allows for quick navigation between EOE Grants components.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400" dirty="0"/>
              <a:t>From the menu, hover over menu items with arrows to view sub-menus.</a:t>
            </a:r>
            <a:endParaRPr lang="en-US" sz="10400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400" dirty="0">
                <a:solidFill>
                  <a:srgbClr val="FFFF00"/>
                </a:solidFill>
              </a:rPr>
              <a:t>Use the EOE Grants navigation links; not your browser’s Back button.</a:t>
            </a:r>
            <a:endParaRPr lang="en-US" sz="10400" dirty="0"/>
          </a:p>
          <a:p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9144D6-D1F4-FD89-2D78-12F8910B15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495412"/>
            <a:ext cx="3842418" cy="421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866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33CBF04-AEFC-4335-B1EC-1747B5082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Timeout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003FE8-4C5C-49C3-A791-065DA1BC5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system timer is located in the </a:t>
            </a:r>
            <a:br>
              <a:rPr lang="en-US" sz="2400" dirty="0"/>
            </a:br>
            <a:r>
              <a:rPr lang="en-US" sz="2400" dirty="0"/>
              <a:t>upper right corner of the screen.</a:t>
            </a:r>
          </a:p>
          <a:p>
            <a:r>
              <a:rPr lang="en-US" sz="2400" dirty="0"/>
              <a:t>The timer is set for 60 minutes.</a:t>
            </a:r>
          </a:p>
          <a:p>
            <a:r>
              <a:rPr lang="en-US" sz="2400" dirty="0"/>
              <a:t>Users will want to </a:t>
            </a:r>
            <a:r>
              <a:rPr lang="en-US" sz="2400" dirty="0">
                <a:solidFill>
                  <a:srgbClr val="FFFF00"/>
                </a:solidFill>
              </a:rPr>
              <a:t>save often</a:t>
            </a:r>
            <a:r>
              <a:rPr lang="en-US" sz="2400" dirty="0"/>
              <a:t> so as not to lose data entered when the timer expires.</a:t>
            </a:r>
          </a:p>
          <a:p>
            <a:r>
              <a:rPr lang="en-US" sz="2400" dirty="0"/>
              <a:t>To reset the session timer:</a:t>
            </a:r>
          </a:p>
          <a:p>
            <a:pPr lvl="1"/>
            <a:r>
              <a:rPr lang="en-US" sz="2400" dirty="0"/>
              <a:t>Click on any link in the application.</a:t>
            </a:r>
          </a:p>
          <a:p>
            <a:pPr lvl="1"/>
            <a:r>
              <a:rPr lang="en-US" sz="2400" dirty="0"/>
              <a:t>Use the “Go To” or “Save and Go To” navigation to another page or stay on the current page.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C1A6B-EF0F-44DD-9809-E1E4D6E3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B8753-EE60-4FE8-BEDE-2934684CE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1E8333-D9CF-439C-8F0E-A7F95D2A9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905000"/>
            <a:ext cx="2257143" cy="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39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Saving and Navigation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05" y="1371600"/>
            <a:ext cx="8229600" cy="43434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Use the / </a:t>
            </a:r>
            <a:r>
              <a:rPr lang="en-US" b="1" dirty="0"/>
              <a:t>Save and Go To</a:t>
            </a:r>
            <a:r>
              <a:rPr lang="en-US" dirty="0"/>
              <a:t> menu options to save your work and to navigate between pages in a funding application.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/>
              <a:t>General Site Navigation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EC9142-95B5-4D56-A770-4FDB687B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300" y="2934019"/>
            <a:ext cx="6923809" cy="255238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19031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143000"/>
          </a:xfrm>
        </p:spPr>
        <p:txBody>
          <a:bodyPr/>
          <a:lstStyle/>
          <a:p>
            <a:r>
              <a:rPr lang="en-US" dirty="0"/>
              <a:t>Modify User Profile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8229600" cy="14859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To modify your User Profile, click your initial avatar, then “Edit User Profile” to update your information or change your password.</a:t>
            </a:r>
          </a:p>
          <a:p>
            <a:endParaRPr lang="en-US" sz="32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1FF708-DE76-4C6B-9BC4-3F58F972ED35}"/>
              </a:ext>
            </a:extLst>
          </p:cNvPr>
          <p:cNvGrpSpPr/>
          <p:nvPr/>
        </p:nvGrpSpPr>
        <p:grpSpPr>
          <a:xfrm>
            <a:off x="400878" y="2881494"/>
            <a:ext cx="7904208" cy="2923809"/>
            <a:chOff x="400878" y="2881494"/>
            <a:chExt cx="7904208" cy="29238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655AF7E-8E55-4980-BC44-7FA042FC09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90800" y="2881494"/>
              <a:ext cx="5714286" cy="292380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1E9BC4-074D-49D6-AC09-03C04DA71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0878" y="3567207"/>
              <a:ext cx="3238095" cy="1552381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5368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sz="3600" dirty="0"/>
              <a:t>Users and Roles</a:t>
            </a:r>
          </a:p>
          <a:p>
            <a:pPr lvl="1"/>
            <a:r>
              <a:rPr lang="en-US" sz="3200" dirty="0"/>
              <a:t>Funding Application Roles</a:t>
            </a:r>
          </a:p>
          <a:p>
            <a:r>
              <a:rPr lang="en-US" sz="3600" dirty="0"/>
              <a:t>System Navigation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19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Users &amp; Roles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General Site Navigation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39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A69785-65A9-47A3-9962-FD4F9765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Access Training Resources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7E0B6BE-16AC-4434-ADC7-CF812890A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become an EOE Grants user, you must be added to the system by a User Access Administrator.</a:t>
            </a:r>
          </a:p>
          <a:p>
            <a:r>
              <a:rPr lang="en-US" sz="3200" dirty="0"/>
              <a:t>You may locate the name and contact information for your organization’s User Access Administrator in the </a:t>
            </a:r>
            <a:r>
              <a:rPr lang="en-US" dirty="0"/>
              <a:t>EOE Grants</a:t>
            </a:r>
            <a:r>
              <a:rPr lang="en-US" sz="3200" dirty="0"/>
              <a:t> system without logging in.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BB930-2BBE-4372-B94C-B1B2F08F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82E34-9E90-4C8D-8C23-24C09E2D3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22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A69785-65A9-47A3-9962-FD4F9765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Access for Go-Live (2)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7E0B6BE-16AC-4434-ADC7-CF812890A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To see if your organization has a User Access Administrator (logging in is not needed)</a:t>
            </a:r>
          </a:p>
          <a:p>
            <a:r>
              <a:rPr lang="en-US" sz="2800" dirty="0"/>
              <a:t>In EOE Grants, go to “Search &gt; Organization’ and enter the name of your organization. </a:t>
            </a:r>
          </a:p>
          <a:p>
            <a:r>
              <a:rPr lang="en-US" sz="2800" dirty="0"/>
              <a:t>Click on the name of your organization.</a:t>
            </a:r>
          </a:p>
          <a:p>
            <a:r>
              <a:rPr lang="en-US" sz="2800" dirty="0"/>
              <a:t>Use the left navigation menu to access the  “Address Book.”</a:t>
            </a:r>
          </a:p>
          <a:p>
            <a:r>
              <a:rPr lang="en-US" sz="2800" dirty="0"/>
              <a:t>Click on the name of the User Access Administrator to retrieve their email address and phone number.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BB930-2BBE-4372-B94C-B1B2F08F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82E34-9E90-4C8D-8C23-24C09E2D3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504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3E0D8-8FB4-41BC-BE39-2B41FBBED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1020762"/>
          </a:xfrm>
        </p:spPr>
        <p:txBody>
          <a:bodyPr/>
          <a:lstStyle/>
          <a:p>
            <a:r>
              <a:rPr lang="en-US" dirty="0"/>
              <a:t>Funding Application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2FC6A-ECC5-4093-9DA8-C148F5EB7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239" y="1112202"/>
            <a:ext cx="8229600" cy="513619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/>
              <a:t>Every organization must have at least one user with the following roles in order to submit a funding application in EOE Grants: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u="sng" dirty="0"/>
              <a:t>Grantee Grantwriter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/>
              <a:t>Users with this role may be an organization’s Program Director, Manager, or Lead Agency Representative.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u="sng" dirty="0"/>
              <a:t>Grantee Fiscal Representative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/>
              <a:t>Users with this role may be an organization’s CFO, Fiscal Agent, Business Manager, or Bookkeeper.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u="sng" dirty="0"/>
              <a:t>Grantee Superintendent – Chief Executive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/>
              <a:t>Users with this role may be an organization’s Executive Director, President, Director (signing authority for agency), CEO, Managing Director.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u="sng" dirty="0"/>
              <a:t>User Access Administrator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8A090-134E-4791-BE8C-E060F180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0239" y="6356350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DFE7D2-B5A6-415F-AB98-5C760E3C03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3127248" y="6356350"/>
            <a:ext cx="289864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User Access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1051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AFEDF-BC4B-46A1-A8B5-4357181D4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Descriptions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CF591F1-CA01-4640-BE54-7C535E906B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03522"/>
              </p:ext>
            </p:extLst>
          </p:nvPr>
        </p:nvGraphicFramePr>
        <p:xfrm>
          <a:off x="457200" y="16002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61922954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437387592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1657537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User Access 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412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Grantee Data 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92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User Access Administrator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0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Grantee Superintendent / Chief Executive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and Superintendent Approve All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83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Grantee Fiscal Representative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and Fiscal Approve All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840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Grantee &lt;Grant Name&gt; Update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This Application;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View Other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56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Grantee &lt;Grant Name&gt; Grantwriter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 and Submit This Application;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View Other Applications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20913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F3AB7-297A-43FA-8A31-EDA9F0D3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BD2CA1-A4E2-4443-B8A0-BE1FA8A57B69}"/>
              </a:ext>
            </a:extLst>
          </p:cNvPr>
          <p:cNvSpPr txBox="1">
            <a:spLocks/>
          </p:cNvSpPr>
          <p:nvPr/>
        </p:nvSpPr>
        <p:spPr>
          <a:xfrm>
            <a:off x="3429000" y="6356350"/>
            <a:ext cx="1752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General Site Navigation</a:t>
            </a:r>
          </a:p>
        </p:txBody>
      </p:sp>
    </p:spTree>
    <p:extLst>
      <p:ext uri="{BB962C8B-B14F-4D97-AF65-F5344CB8AC3E}">
        <p14:creationId xmlns:p14="http://schemas.microsoft.com/office/powerpoint/2010/main" val="2344990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System Navigation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General Site Navigation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32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91440"/>
            <a:ext cx="8229600" cy="1143000"/>
          </a:xfrm>
        </p:spPr>
        <p:txBody>
          <a:bodyPr/>
          <a:lstStyle/>
          <a:p>
            <a:r>
              <a:rPr lang="en-US" dirty="0"/>
              <a:t>Accessing the System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8229600" cy="2971800"/>
          </a:xfrm>
        </p:spPr>
        <p:txBody>
          <a:bodyPr>
            <a:noAutofit/>
          </a:bodyPr>
          <a:lstStyle/>
          <a:p>
            <a:pPr marL="548640">
              <a:spcBef>
                <a:spcPts val="600"/>
              </a:spcBef>
            </a:pPr>
            <a:r>
              <a:rPr lang="en-US" sz="2400" dirty="0"/>
              <a:t>The EOE Grants site URL is</a:t>
            </a: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u="sng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https://masseoe.egrantsmanagement.com/</a:t>
            </a:r>
            <a:endParaRPr lang="en-US" sz="2400" u="sng" dirty="0">
              <a:solidFill>
                <a:srgbClr val="FFFF00"/>
              </a:solidFill>
            </a:endParaRPr>
          </a:p>
          <a:p>
            <a:pPr marL="548640">
              <a:spcBef>
                <a:spcPts val="600"/>
              </a:spcBef>
            </a:pPr>
            <a:r>
              <a:rPr lang="en-US" sz="2400" dirty="0"/>
              <a:t>Click “EOE Grants Sign-In.”</a:t>
            </a:r>
          </a:p>
          <a:p>
            <a:pPr marL="548640">
              <a:spcBef>
                <a:spcPts val="600"/>
              </a:spcBef>
            </a:pPr>
            <a:r>
              <a:rPr lang="en-US" sz="2400" dirty="0"/>
              <a:t>Enter your Email Address and Password. Click “Submit.”</a:t>
            </a:r>
          </a:p>
          <a:p>
            <a:pPr marL="205740" indent="0">
              <a:spcBef>
                <a:spcPts val="600"/>
              </a:spcBef>
              <a:buNone/>
            </a:pPr>
            <a:r>
              <a:rPr lang="en-US" sz="2200" i="1" dirty="0"/>
              <a:t>When needed, use “Forgot your password?” to reset your password.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7EAC7A-C8C0-4CD0-BE90-32A24B6A7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General Site Navigation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AB8C96-6C7D-0F77-1AAA-457DF9C6A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783" y="3733800"/>
            <a:ext cx="7620033" cy="189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097366"/>
      </p:ext>
    </p:extLst>
  </p:cSld>
  <p:clrMapOvr>
    <a:masterClrMapping/>
  </p:clrMapOvr>
</p:sld>
</file>

<file path=ppt/theme/theme1.xml><?xml version="1.0" encoding="utf-8"?>
<a:theme xmlns:a="http://schemas.openxmlformats.org/drawingml/2006/main" name="TP03000656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P03000656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066A325A03DB4EADC39356D65CB924" ma:contentTypeVersion="18" ma:contentTypeDescription="Create a new document." ma:contentTypeScope="" ma:versionID="87484b5fe19f850596c16c270dceacb1">
  <xsd:schema xmlns:xsd="http://www.w3.org/2001/XMLSchema" xmlns:xs="http://www.w3.org/2001/XMLSchema" xmlns:p="http://schemas.microsoft.com/office/2006/metadata/properties" xmlns:ns1="http://schemas.microsoft.com/sharepoint/v3" xmlns:ns2="c5e6fdba-aa68-4023-93b1-4e70e57a9e59" xmlns:ns3="34958036-8e88-41aa-ba22-2d4d5ce4b47c" targetNamespace="http://schemas.microsoft.com/office/2006/metadata/properties" ma:root="true" ma:fieldsID="70d195f2ae1a6b7cc7195d2ff6c38ce6" ns1:_="" ns2:_="" ns3:_="">
    <xsd:import namespace="http://schemas.microsoft.com/sharepoint/v3"/>
    <xsd:import namespace="c5e6fdba-aa68-4023-93b1-4e70e57a9e59"/>
    <xsd:import namespace="34958036-8e88-41aa-ba22-2d4d5ce4b4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BidNumbe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6fdba-aa68-4023-93b1-4e70e57a9e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BidNumber" ma:index="20" nillable="true" ma:displayName="Bid Number" ma:description="BD-22-1036-EDU02-EDU02-68125" ma:format="Dropdown" ma:internalName="BidNumber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58036-8e88-41aa-ba22-2d4d5ce4b47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b64779-97b0-4f6c-a614-d4ffdc826c40}" ma:internalName="TaxCatchAll" ma:showField="CatchAllData" ma:web="34958036-8e88-41aa-ba22-2d4d5ce4b4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0B7264-3ADE-4E58-9F0F-F03B8FE8998D}"/>
</file>

<file path=customXml/itemProps2.xml><?xml version="1.0" encoding="utf-8"?>
<ds:datastoreItem xmlns:ds="http://schemas.openxmlformats.org/officeDocument/2006/customXml" ds:itemID="{07275519-840A-4201-9780-FF90F411D5B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01166B3-510C-4168-855D-E12AF3EFF8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TP030006567</Template>
  <TotalTime>5202</TotalTime>
  <Words>715</Words>
  <Application>Microsoft Office PowerPoint</Application>
  <PresentationFormat>On-screen Show (4:3)</PresentationFormat>
  <Paragraphs>116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TP030006567</vt:lpstr>
      <vt:lpstr>1_TP030006567</vt:lpstr>
      <vt:lpstr>EOE Grants (E-Grants) Executive Office of Education (EOE) </vt:lpstr>
      <vt:lpstr>Agenda</vt:lpstr>
      <vt:lpstr>Users &amp; Roles</vt:lpstr>
      <vt:lpstr>User Access Training Resources</vt:lpstr>
      <vt:lpstr>User Access for Go-Live (2)</vt:lpstr>
      <vt:lpstr>Funding Application Roles</vt:lpstr>
      <vt:lpstr>Role Descriptions</vt:lpstr>
      <vt:lpstr>System Navigation</vt:lpstr>
      <vt:lpstr>Accessing the System</vt:lpstr>
      <vt:lpstr>The Navigation Menu</vt:lpstr>
      <vt:lpstr>Navigation Menu and Tips</vt:lpstr>
      <vt:lpstr>Session Timeout</vt:lpstr>
      <vt:lpstr>Saving and Navigation</vt:lpstr>
      <vt:lpstr>Modify User Profile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of Life</dc:title>
  <dc:creator>Chris Line</dc:creator>
  <cp:lastModifiedBy>John Mamula</cp:lastModifiedBy>
  <cp:revision>247</cp:revision>
  <dcterms:created xsi:type="dcterms:W3CDTF">2011-04-27T17:49:08Z</dcterms:created>
  <dcterms:modified xsi:type="dcterms:W3CDTF">2024-01-09T18:17:01Z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TC300065679990</vt:lpwstr>
  </property>
  <property fmtid="{D5CDD505-2E9C-101B-9397-08002B2CF9AE}" pid="3" name="ContentTypeId">
    <vt:lpwstr>0x010100AC3C10B7BBFAF148ABC70D765CD7B3F6</vt:lpwstr>
  </property>
  <property fmtid="{D5CDD505-2E9C-101B-9397-08002B2CF9AE}" pid="4" name="_ExtendedDescription">
    <vt:lpwstr/>
  </property>
</Properties>
</file>